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3"/>
  </p:notesMasterIdLst>
  <p:handoutMasterIdLst>
    <p:handoutMasterId r:id="rId14"/>
  </p:handoutMasterIdLst>
  <p:sldIdLst>
    <p:sldId id="280" r:id="rId2"/>
    <p:sldId id="283" r:id="rId3"/>
    <p:sldId id="284" r:id="rId4"/>
    <p:sldId id="285" r:id="rId5"/>
    <p:sldId id="287" r:id="rId6"/>
    <p:sldId id="288" r:id="rId7"/>
    <p:sldId id="289" r:id="rId8"/>
    <p:sldId id="296" r:id="rId9"/>
    <p:sldId id="281" r:id="rId10"/>
    <p:sldId id="293" r:id="rId11"/>
    <p:sldId id="294" r:id="rId12"/>
  </p:sldIdLst>
  <p:sldSz cx="9144000" cy="5143500" type="screen16x9"/>
  <p:notesSz cx="7023100" cy="93091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3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661C"/>
    <a:srgbClr val="004BAF"/>
    <a:srgbClr val="049FD9"/>
    <a:srgbClr val="58585B"/>
    <a:srgbClr val="58595B"/>
    <a:srgbClr val="E8EBF1"/>
    <a:srgbClr val="4D4D4D"/>
    <a:srgbClr val="AB0810"/>
    <a:srgbClr val="FDBE24"/>
    <a:srgbClr val="90BD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40" autoAdjust="0"/>
    <p:restoredTop sz="96735" autoAdjust="0"/>
  </p:normalViewPr>
  <p:slideViewPr>
    <p:cSldViewPr snapToGrid="0" snapToObjects="1">
      <p:cViewPr varScale="1">
        <p:scale>
          <a:sx n="135" d="100"/>
          <a:sy n="135" d="100"/>
        </p:scale>
        <p:origin x="278" y="86"/>
      </p:cViewPr>
      <p:guideLst>
        <p:guide orient="horz" pos="1620"/>
        <p:guide pos="3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F51BC8-610B-494B-A83F-E57D7D077414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E9FB9F-6A2F-47C7-93AD-D228DC5DEEEB}">
      <dgm:prSet phldrT="[Text]"/>
      <dgm:spPr/>
      <dgm:t>
        <a:bodyPr/>
        <a:lstStyle/>
        <a:p>
          <a:r>
            <a:rPr lang="en-US" dirty="0" smtClean="0"/>
            <a:t>Protect </a:t>
          </a:r>
          <a:br>
            <a:rPr lang="en-US" dirty="0" smtClean="0"/>
          </a:br>
          <a:r>
            <a:rPr lang="en-US" dirty="0" smtClean="0"/>
            <a:t>and Grow</a:t>
          </a:r>
          <a:endParaRPr lang="en-US" dirty="0"/>
        </a:p>
      </dgm:t>
    </dgm:pt>
    <dgm:pt modelId="{5DBEEF32-DD93-4ACA-8D00-E8BE4E3FEC18}" type="parTrans" cxnId="{135969B5-9283-416E-93AC-0CB10B31FE63}">
      <dgm:prSet/>
      <dgm:spPr/>
      <dgm:t>
        <a:bodyPr/>
        <a:lstStyle/>
        <a:p>
          <a:endParaRPr lang="en-US"/>
        </a:p>
      </dgm:t>
    </dgm:pt>
    <dgm:pt modelId="{6B3F3496-0807-4A39-9847-F144866AA667}" type="sibTrans" cxnId="{135969B5-9283-416E-93AC-0CB10B31FE63}">
      <dgm:prSet/>
      <dgm:spPr/>
      <dgm:t>
        <a:bodyPr/>
        <a:lstStyle/>
        <a:p>
          <a:endParaRPr lang="en-US"/>
        </a:p>
      </dgm:t>
    </dgm:pt>
    <dgm:pt modelId="{E73D445C-39E9-4F7F-AA05-651810F483B8}">
      <dgm:prSet phldrT="[Text]" custT="1"/>
      <dgm:spPr/>
      <dgm:t>
        <a:bodyPr/>
        <a:lstStyle/>
        <a:p>
          <a:r>
            <a:rPr lang="en-US" sz="1400" dirty="0" smtClean="0"/>
            <a:t>Foundational Priorities</a:t>
          </a:r>
          <a:endParaRPr lang="en-US" sz="1400" dirty="0"/>
        </a:p>
      </dgm:t>
    </dgm:pt>
    <dgm:pt modelId="{B5185174-A728-40BC-9E0E-209124972711}" type="parTrans" cxnId="{636D0DFD-1C22-461E-82A5-2BA6F2F99BA1}">
      <dgm:prSet/>
      <dgm:spPr/>
      <dgm:t>
        <a:bodyPr/>
        <a:lstStyle/>
        <a:p>
          <a:endParaRPr lang="en-US"/>
        </a:p>
      </dgm:t>
    </dgm:pt>
    <dgm:pt modelId="{2BA31886-16C0-464A-8037-3D0922482940}" type="sibTrans" cxnId="{636D0DFD-1C22-461E-82A5-2BA6F2F99BA1}">
      <dgm:prSet/>
      <dgm:spPr/>
      <dgm:t>
        <a:bodyPr/>
        <a:lstStyle/>
        <a:p>
          <a:endParaRPr lang="en-US"/>
        </a:p>
      </dgm:t>
    </dgm:pt>
    <dgm:pt modelId="{0A3074FF-A155-42AA-ADD8-2C218F4C1748}">
      <dgm:prSet phldrT="[Text]" custT="1"/>
      <dgm:spPr/>
      <dgm:t>
        <a:bodyPr/>
        <a:lstStyle/>
        <a:p>
          <a:r>
            <a:rPr lang="en-US" sz="1400" dirty="0" smtClean="0"/>
            <a:t>Brilliant in the Basics</a:t>
          </a:r>
          <a:endParaRPr lang="en-US" sz="1400" dirty="0"/>
        </a:p>
      </dgm:t>
    </dgm:pt>
    <dgm:pt modelId="{1380E4E2-6A05-48F3-88EF-ED6D8B06CFDD}" type="parTrans" cxnId="{0B43C603-8ADF-43F1-8966-B498DC704FEC}">
      <dgm:prSet/>
      <dgm:spPr/>
      <dgm:t>
        <a:bodyPr/>
        <a:lstStyle/>
        <a:p>
          <a:endParaRPr lang="en-US"/>
        </a:p>
      </dgm:t>
    </dgm:pt>
    <dgm:pt modelId="{2DB929B1-3536-487F-9865-CCDD79BD412D}" type="sibTrans" cxnId="{0B43C603-8ADF-43F1-8966-B498DC704FEC}">
      <dgm:prSet/>
      <dgm:spPr/>
      <dgm:t>
        <a:bodyPr/>
        <a:lstStyle/>
        <a:p>
          <a:endParaRPr lang="en-US"/>
        </a:p>
      </dgm:t>
    </dgm:pt>
    <dgm:pt modelId="{2EF5515B-A031-4E78-A7A8-52367BBE846A}">
      <dgm:prSet phldrT="[Text]"/>
      <dgm:spPr/>
      <dgm:t>
        <a:bodyPr/>
        <a:lstStyle/>
        <a:p>
          <a:r>
            <a:rPr lang="en-US" dirty="0" smtClean="0"/>
            <a:t>Develop and Evolve</a:t>
          </a:r>
          <a:endParaRPr lang="en-US" dirty="0"/>
        </a:p>
      </dgm:t>
    </dgm:pt>
    <dgm:pt modelId="{D17CA202-E4D5-47DD-9C6D-23BF969AE7A8}" type="parTrans" cxnId="{34CBF52B-8394-4F26-ADD6-02A2DF69A903}">
      <dgm:prSet/>
      <dgm:spPr/>
      <dgm:t>
        <a:bodyPr/>
        <a:lstStyle/>
        <a:p>
          <a:endParaRPr lang="en-US"/>
        </a:p>
      </dgm:t>
    </dgm:pt>
    <dgm:pt modelId="{8466B139-1BD2-4B15-B1AC-91C7CD120BED}" type="sibTrans" cxnId="{34CBF52B-8394-4F26-ADD6-02A2DF69A903}">
      <dgm:prSet/>
      <dgm:spPr/>
      <dgm:t>
        <a:bodyPr/>
        <a:lstStyle/>
        <a:p>
          <a:endParaRPr lang="en-US"/>
        </a:p>
      </dgm:t>
    </dgm:pt>
    <dgm:pt modelId="{23BEC211-8836-4BD0-A69B-7B22287BFA84}">
      <dgm:prSet phldrT="[Text]" custT="1"/>
      <dgm:spPr/>
      <dgm:t>
        <a:bodyPr/>
        <a:lstStyle/>
        <a:p>
          <a:r>
            <a:rPr lang="en-US" sz="1400" dirty="0" smtClean="0"/>
            <a:t>New Technologies | Consumption Models</a:t>
          </a:r>
          <a:endParaRPr lang="en-US" sz="1400" dirty="0"/>
        </a:p>
      </dgm:t>
    </dgm:pt>
    <dgm:pt modelId="{E57DC7BB-7E6E-4B79-BF5A-56844E599DFD}" type="parTrans" cxnId="{05277EE9-0347-4265-AACC-5350642A0D1D}">
      <dgm:prSet/>
      <dgm:spPr/>
      <dgm:t>
        <a:bodyPr/>
        <a:lstStyle/>
        <a:p>
          <a:endParaRPr lang="en-US"/>
        </a:p>
      </dgm:t>
    </dgm:pt>
    <dgm:pt modelId="{7E1FBD9A-E882-4AE6-B94E-A6FA0E22DC1E}" type="sibTrans" cxnId="{05277EE9-0347-4265-AACC-5350642A0D1D}">
      <dgm:prSet/>
      <dgm:spPr/>
      <dgm:t>
        <a:bodyPr/>
        <a:lstStyle/>
        <a:p>
          <a:endParaRPr lang="en-US"/>
        </a:p>
      </dgm:t>
    </dgm:pt>
    <dgm:pt modelId="{520B8523-EAF3-493E-93FC-B594F87531C7}">
      <dgm:prSet phldrT="[Text]" custT="1"/>
      <dgm:spPr/>
      <dgm:t>
        <a:bodyPr/>
        <a:lstStyle/>
        <a:p>
          <a:r>
            <a:rPr lang="en-US" sz="1400" dirty="0" smtClean="0"/>
            <a:t>Align, Learn and GTM around Growth Areas</a:t>
          </a:r>
          <a:endParaRPr lang="en-US" sz="1400" dirty="0"/>
        </a:p>
      </dgm:t>
    </dgm:pt>
    <dgm:pt modelId="{545C7314-CB00-447D-8D47-F7B795461B65}" type="parTrans" cxnId="{D8CDDAEF-A5DE-4092-8D79-073FD5506351}">
      <dgm:prSet/>
      <dgm:spPr/>
      <dgm:t>
        <a:bodyPr/>
        <a:lstStyle/>
        <a:p>
          <a:endParaRPr lang="en-US"/>
        </a:p>
      </dgm:t>
    </dgm:pt>
    <dgm:pt modelId="{459ED8B8-F69C-40EB-A89B-CB622BAB0B4E}" type="sibTrans" cxnId="{D8CDDAEF-A5DE-4092-8D79-073FD5506351}">
      <dgm:prSet/>
      <dgm:spPr/>
      <dgm:t>
        <a:bodyPr/>
        <a:lstStyle/>
        <a:p>
          <a:endParaRPr lang="en-US"/>
        </a:p>
      </dgm:t>
    </dgm:pt>
    <dgm:pt modelId="{B53CDCA4-1C4C-448A-8CB1-A8F81DBF12A7}">
      <dgm:prSet phldrT="[Text]"/>
      <dgm:spPr/>
      <dgm:t>
        <a:bodyPr/>
        <a:lstStyle/>
        <a:p>
          <a:r>
            <a:rPr lang="en-US" dirty="0" smtClean="0"/>
            <a:t>Selling Motions</a:t>
          </a:r>
          <a:endParaRPr lang="en-US" dirty="0"/>
        </a:p>
      </dgm:t>
    </dgm:pt>
    <dgm:pt modelId="{545EB1F3-ED6B-4AF6-9CC0-7781D84173FD}" type="parTrans" cxnId="{72A45277-30DA-47B3-B2B2-799A8A6B5175}">
      <dgm:prSet/>
      <dgm:spPr/>
      <dgm:t>
        <a:bodyPr/>
        <a:lstStyle/>
        <a:p>
          <a:endParaRPr lang="en-US"/>
        </a:p>
      </dgm:t>
    </dgm:pt>
    <dgm:pt modelId="{7C66F9BB-0802-481C-9322-66A52CF477C5}" type="sibTrans" cxnId="{72A45277-30DA-47B3-B2B2-799A8A6B5175}">
      <dgm:prSet/>
      <dgm:spPr/>
      <dgm:t>
        <a:bodyPr/>
        <a:lstStyle/>
        <a:p>
          <a:endParaRPr lang="en-US"/>
        </a:p>
      </dgm:t>
    </dgm:pt>
    <dgm:pt modelId="{3477E1E0-0EDF-49EC-8D26-354E6BECCDC4}">
      <dgm:prSet phldrT="[Text]" custT="1"/>
      <dgm:spPr/>
      <dgm:t>
        <a:bodyPr/>
        <a:lstStyle/>
        <a:p>
          <a:r>
            <a:rPr lang="en-US" sz="1400" dirty="0" smtClean="0"/>
            <a:t>Verticals             	        Data + Marketing</a:t>
          </a:r>
          <a:endParaRPr lang="en-US" sz="1400" dirty="0"/>
        </a:p>
      </dgm:t>
    </dgm:pt>
    <dgm:pt modelId="{C9B3F8E2-9ECF-432A-A4AA-A749AA652F83}" type="parTrans" cxnId="{D19728CC-9344-4C84-A7B2-33C75AE7077C}">
      <dgm:prSet/>
      <dgm:spPr/>
      <dgm:t>
        <a:bodyPr/>
        <a:lstStyle/>
        <a:p>
          <a:endParaRPr lang="en-US"/>
        </a:p>
      </dgm:t>
    </dgm:pt>
    <dgm:pt modelId="{DBB73EFE-CED0-49AB-AF3D-9507021D4876}" type="sibTrans" cxnId="{D19728CC-9344-4C84-A7B2-33C75AE7077C}">
      <dgm:prSet/>
      <dgm:spPr/>
      <dgm:t>
        <a:bodyPr/>
        <a:lstStyle/>
        <a:p>
          <a:endParaRPr lang="en-US"/>
        </a:p>
      </dgm:t>
    </dgm:pt>
    <dgm:pt modelId="{F569B40B-A506-4393-98A1-F4DC3133BC5D}">
      <dgm:prSet phldrT="[Text]" custT="1"/>
      <dgm:spPr/>
      <dgm:t>
        <a:bodyPr/>
        <a:lstStyle/>
        <a:p>
          <a:r>
            <a:rPr lang="en-US" sz="1400" dirty="0" smtClean="0"/>
            <a:t>SP as an ENT		        Scale &amp; Organize	</a:t>
          </a:r>
          <a:endParaRPr lang="en-US" sz="1400" dirty="0"/>
        </a:p>
      </dgm:t>
    </dgm:pt>
    <dgm:pt modelId="{6F0243E6-A4BF-4E5F-B9ED-1A975DE6598C}" type="parTrans" cxnId="{45D3094D-5718-444F-BE1D-07C4B7BF80DD}">
      <dgm:prSet/>
      <dgm:spPr/>
      <dgm:t>
        <a:bodyPr/>
        <a:lstStyle/>
        <a:p>
          <a:endParaRPr lang="en-US"/>
        </a:p>
      </dgm:t>
    </dgm:pt>
    <dgm:pt modelId="{A8331B3A-E4D1-40BF-B64B-C06D74FD53DF}" type="sibTrans" cxnId="{45D3094D-5718-444F-BE1D-07C4B7BF80DD}">
      <dgm:prSet/>
      <dgm:spPr/>
      <dgm:t>
        <a:bodyPr/>
        <a:lstStyle/>
        <a:p>
          <a:endParaRPr lang="en-US"/>
        </a:p>
      </dgm:t>
    </dgm:pt>
    <dgm:pt modelId="{EB0A57A3-C2B6-4EB1-A419-716F217F0F54}">
      <dgm:prSet phldrT="[Text]" custT="1"/>
      <dgm:spPr/>
      <dgm:t>
        <a:bodyPr/>
        <a:lstStyle/>
        <a:p>
          <a:r>
            <a:rPr lang="en-US" sz="1400" dirty="0" smtClean="0"/>
            <a:t>Swim Lanes		        Excellence in Role</a:t>
          </a:r>
          <a:endParaRPr lang="en-US" sz="1400" dirty="0"/>
        </a:p>
      </dgm:t>
    </dgm:pt>
    <dgm:pt modelId="{1EE20F18-6D7C-4991-9010-97B36CBC82EC}" type="parTrans" cxnId="{A94183E9-6440-4300-BCBB-B9396348E3BE}">
      <dgm:prSet/>
      <dgm:spPr/>
      <dgm:t>
        <a:bodyPr/>
        <a:lstStyle/>
        <a:p>
          <a:endParaRPr lang="en-US"/>
        </a:p>
      </dgm:t>
    </dgm:pt>
    <dgm:pt modelId="{A9941F37-DDAE-4DFF-A3D1-2BAC623B7008}" type="sibTrans" cxnId="{A94183E9-6440-4300-BCBB-B9396348E3BE}">
      <dgm:prSet/>
      <dgm:spPr/>
      <dgm:t>
        <a:bodyPr/>
        <a:lstStyle/>
        <a:p>
          <a:endParaRPr lang="en-US"/>
        </a:p>
      </dgm:t>
    </dgm:pt>
    <dgm:pt modelId="{2F31F01C-6266-40D8-BA6D-6D009FDD9A20}">
      <dgm:prSet phldrT="[Text]" custT="1"/>
      <dgm:spPr/>
      <dgm:t>
        <a:bodyPr/>
        <a:lstStyle/>
        <a:p>
          <a:endParaRPr lang="en-US" sz="1400" dirty="0"/>
        </a:p>
      </dgm:t>
    </dgm:pt>
    <dgm:pt modelId="{20A8B8D9-E986-41FA-9977-A93117FC8057}" type="parTrans" cxnId="{4AAC6A13-0F95-4A79-953E-DD0D8AE4FAE9}">
      <dgm:prSet/>
      <dgm:spPr/>
      <dgm:t>
        <a:bodyPr/>
        <a:lstStyle/>
        <a:p>
          <a:endParaRPr lang="en-US"/>
        </a:p>
      </dgm:t>
    </dgm:pt>
    <dgm:pt modelId="{26B8E883-F671-4CEF-83EB-5A702650F901}" type="sibTrans" cxnId="{4AAC6A13-0F95-4A79-953E-DD0D8AE4FAE9}">
      <dgm:prSet/>
      <dgm:spPr/>
      <dgm:t>
        <a:bodyPr/>
        <a:lstStyle/>
        <a:p>
          <a:endParaRPr lang="en-US"/>
        </a:p>
      </dgm:t>
    </dgm:pt>
    <dgm:pt modelId="{C80F009F-F8A2-4EDF-B0C8-153A7CA0ED3D}">
      <dgm:prSet phldrT="[Text]" custT="1"/>
      <dgm:spPr/>
      <dgm:t>
        <a:bodyPr/>
        <a:lstStyle/>
        <a:p>
          <a:r>
            <a:rPr lang="en-US" sz="1400" dirty="0" smtClean="0"/>
            <a:t>Meaningful Pipeline Building</a:t>
          </a:r>
          <a:endParaRPr lang="en-US" sz="1400" dirty="0"/>
        </a:p>
      </dgm:t>
    </dgm:pt>
    <dgm:pt modelId="{46838326-EB99-482B-8B1C-CCBDB849CB23}" type="parTrans" cxnId="{373E4BFE-D679-4D58-8836-2DB70AF3EBBB}">
      <dgm:prSet/>
      <dgm:spPr/>
      <dgm:t>
        <a:bodyPr/>
        <a:lstStyle/>
        <a:p>
          <a:endParaRPr lang="en-US"/>
        </a:p>
      </dgm:t>
    </dgm:pt>
    <dgm:pt modelId="{A24C392F-24B5-4AD1-A354-3A0259308196}" type="sibTrans" cxnId="{373E4BFE-D679-4D58-8836-2DB70AF3EBBB}">
      <dgm:prSet/>
      <dgm:spPr/>
      <dgm:t>
        <a:bodyPr/>
        <a:lstStyle/>
        <a:p>
          <a:endParaRPr lang="en-US"/>
        </a:p>
      </dgm:t>
    </dgm:pt>
    <dgm:pt modelId="{4E8E0C21-C735-4ABB-AA0E-816B9A31CC20}">
      <dgm:prSet phldrT="[Text]" custT="1"/>
      <dgm:spPr/>
      <dgm:t>
        <a:bodyPr/>
        <a:lstStyle/>
        <a:p>
          <a:endParaRPr lang="en-US" sz="1400" dirty="0"/>
        </a:p>
      </dgm:t>
    </dgm:pt>
    <dgm:pt modelId="{C01B47D9-2710-4F0E-AF85-C825A4667E33}" type="parTrans" cxnId="{1359A729-F780-4C0C-87A7-6E9F733B616E}">
      <dgm:prSet/>
      <dgm:spPr/>
      <dgm:t>
        <a:bodyPr/>
        <a:lstStyle/>
        <a:p>
          <a:endParaRPr lang="en-US"/>
        </a:p>
      </dgm:t>
    </dgm:pt>
    <dgm:pt modelId="{EA9171E6-4974-41A3-BE6C-4A593F9C1029}" type="sibTrans" cxnId="{1359A729-F780-4C0C-87A7-6E9F733B616E}">
      <dgm:prSet/>
      <dgm:spPr/>
      <dgm:t>
        <a:bodyPr/>
        <a:lstStyle/>
        <a:p>
          <a:endParaRPr lang="en-US"/>
        </a:p>
      </dgm:t>
    </dgm:pt>
    <dgm:pt modelId="{CABCFFD2-71AA-4FB3-8F6A-ECDA7781F886}">
      <dgm:prSet phldrT="[Text]" custT="1"/>
      <dgm:spPr/>
      <dgm:t>
        <a:bodyPr/>
        <a:lstStyle/>
        <a:p>
          <a:r>
            <a:rPr lang="en-US" sz="1400" dirty="0" smtClean="0"/>
            <a:t>Partner Enablement</a:t>
          </a:r>
          <a:endParaRPr lang="en-US" sz="1400" dirty="0"/>
        </a:p>
      </dgm:t>
    </dgm:pt>
    <dgm:pt modelId="{FD5B6EB7-0B3A-4FB4-92F7-51D8D4738C33}" type="parTrans" cxnId="{70D9C17A-6BDE-42B9-8D0C-FC4D761BF5BB}">
      <dgm:prSet/>
      <dgm:spPr/>
      <dgm:t>
        <a:bodyPr/>
        <a:lstStyle/>
        <a:p>
          <a:endParaRPr lang="en-US"/>
        </a:p>
      </dgm:t>
    </dgm:pt>
    <dgm:pt modelId="{2EF95BD7-5B47-4516-9F18-F1A1012327F7}" type="sibTrans" cxnId="{70D9C17A-6BDE-42B9-8D0C-FC4D761BF5BB}">
      <dgm:prSet/>
      <dgm:spPr/>
      <dgm:t>
        <a:bodyPr/>
        <a:lstStyle/>
        <a:p>
          <a:endParaRPr lang="en-US"/>
        </a:p>
      </dgm:t>
    </dgm:pt>
    <dgm:pt modelId="{A9BD58AF-9502-432F-A12B-BF2192E299C9}" type="pres">
      <dgm:prSet presAssocID="{FCF51BC8-610B-494B-A83F-E57D7D07741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99D76AB-A091-4099-B3BE-8A6D09B79D32}" type="pres">
      <dgm:prSet presAssocID="{A6E9FB9F-6A2F-47C7-93AD-D228DC5DEEEB}" presName="composite" presStyleCnt="0"/>
      <dgm:spPr/>
    </dgm:pt>
    <dgm:pt modelId="{2BD25353-BEFD-4402-A114-E273240A3D91}" type="pres">
      <dgm:prSet presAssocID="{A6E9FB9F-6A2F-47C7-93AD-D228DC5DEEE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3079FA-F4FD-48C6-AD1B-23A5BE5C9444}" type="pres">
      <dgm:prSet presAssocID="{A6E9FB9F-6A2F-47C7-93AD-D228DC5DEEEB}" presName="descendantText" presStyleLbl="alignAcc1" presStyleIdx="0" presStyleCnt="3" custAng="0" custScaleX="99932" custLinFactNeighborX="-196" custLinFactNeighborY="-6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F66062-AF2E-47D7-98CE-C5F585148D3B}" type="pres">
      <dgm:prSet presAssocID="{6B3F3496-0807-4A39-9847-F144866AA667}" presName="sp" presStyleCnt="0"/>
      <dgm:spPr/>
    </dgm:pt>
    <dgm:pt modelId="{D4FC8022-53A8-4265-8AA5-9E43464B6B98}" type="pres">
      <dgm:prSet presAssocID="{2EF5515B-A031-4E78-A7A8-52367BBE846A}" presName="composite" presStyleCnt="0"/>
      <dgm:spPr/>
    </dgm:pt>
    <dgm:pt modelId="{4704918B-5CC3-4CCD-AB80-6B671142D619}" type="pres">
      <dgm:prSet presAssocID="{2EF5515B-A031-4E78-A7A8-52367BBE846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87EAD-B57C-4C41-8D99-72CFBD8E0033}" type="pres">
      <dgm:prSet presAssocID="{2EF5515B-A031-4E78-A7A8-52367BBE846A}" presName="descendantText" presStyleLbl="alignAcc1" presStyleIdx="1" presStyleCnt="3" custLinFactNeighborY="7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7B6BC0-A052-4AC0-9998-3C573875BB72}" type="pres">
      <dgm:prSet presAssocID="{8466B139-1BD2-4B15-B1AC-91C7CD120BED}" presName="sp" presStyleCnt="0"/>
      <dgm:spPr/>
    </dgm:pt>
    <dgm:pt modelId="{86B8EB35-AD3C-49BA-9208-177CAC25866C}" type="pres">
      <dgm:prSet presAssocID="{B53CDCA4-1C4C-448A-8CB1-A8F81DBF12A7}" presName="composite" presStyleCnt="0"/>
      <dgm:spPr/>
    </dgm:pt>
    <dgm:pt modelId="{74207C00-D6C7-4B79-B6B1-C74321E8E881}" type="pres">
      <dgm:prSet presAssocID="{B53CDCA4-1C4C-448A-8CB1-A8F81DBF12A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F39BEF-7EB8-40C8-A079-A8B9D18B1FA5}" type="pres">
      <dgm:prSet presAssocID="{B53CDCA4-1C4C-448A-8CB1-A8F81DBF12A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6D0DFD-1C22-461E-82A5-2BA6F2F99BA1}" srcId="{A6E9FB9F-6A2F-47C7-93AD-D228DC5DEEEB}" destId="{E73D445C-39E9-4F7F-AA05-651810F483B8}" srcOrd="1" destOrd="0" parTransId="{B5185174-A728-40BC-9E0E-209124972711}" sibTransId="{2BA31886-16C0-464A-8037-3D0922482940}"/>
    <dgm:cxn modelId="{72A45277-30DA-47B3-B2B2-799A8A6B5175}" srcId="{FCF51BC8-610B-494B-A83F-E57D7D077414}" destId="{B53CDCA4-1C4C-448A-8CB1-A8F81DBF12A7}" srcOrd="2" destOrd="0" parTransId="{545EB1F3-ED6B-4AF6-9CC0-7781D84173FD}" sibTransId="{7C66F9BB-0802-481C-9322-66A52CF477C5}"/>
    <dgm:cxn modelId="{D19728CC-9344-4C84-A7B2-33C75AE7077C}" srcId="{B53CDCA4-1C4C-448A-8CB1-A8F81DBF12A7}" destId="{3477E1E0-0EDF-49EC-8D26-354E6BECCDC4}" srcOrd="0" destOrd="0" parTransId="{C9B3F8E2-9ECF-432A-A4AA-A749AA652F83}" sibTransId="{DBB73EFE-CED0-49AB-AF3D-9507021D4876}"/>
    <dgm:cxn modelId="{0B43C603-8ADF-43F1-8966-B498DC704FEC}" srcId="{A6E9FB9F-6A2F-47C7-93AD-D228DC5DEEEB}" destId="{0A3074FF-A155-42AA-ADD8-2C218F4C1748}" srcOrd="2" destOrd="0" parTransId="{1380E4E2-6A05-48F3-88EF-ED6D8B06CFDD}" sibTransId="{2DB929B1-3536-487F-9865-CCDD79BD412D}"/>
    <dgm:cxn modelId="{135969B5-9283-416E-93AC-0CB10B31FE63}" srcId="{FCF51BC8-610B-494B-A83F-E57D7D077414}" destId="{A6E9FB9F-6A2F-47C7-93AD-D228DC5DEEEB}" srcOrd="0" destOrd="0" parTransId="{5DBEEF32-DD93-4ACA-8D00-E8BE4E3FEC18}" sibTransId="{6B3F3496-0807-4A39-9847-F144866AA667}"/>
    <dgm:cxn modelId="{45D3094D-5718-444F-BE1D-07C4B7BF80DD}" srcId="{B53CDCA4-1C4C-448A-8CB1-A8F81DBF12A7}" destId="{F569B40B-A506-4393-98A1-F4DC3133BC5D}" srcOrd="1" destOrd="0" parTransId="{6F0243E6-A4BF-4E5F-B9ED-1A975DE6598C}" sibTransId="{A8331B3A-E4D1-40BF-B64B-C06D74FD53DF}"/>
    <dgm:cxn modelId="{70D9C17A-6BDE-42B9-8D0C-FC4D761BF5BB}" srcId="{2EF5515B-A031-4E78-A7A8-52367BBE846A}" destId="{CABCFFD2-71AA-4FB3-8F6A-ECDA7781F886}" srcOrd="2" destOrd="0" parTransId="{FD5B6EB7-0B3A-4FB4-92F7-51D8D4738C33}" sibTransId="{2EF95BD7-5B47-4516-9F18-F1A1012327F7}"/>
    <dgm:cxn modelId="{48DF1856-0C8F-40B9-9E14-FEB6AE6C8C9D}" type="presOf" srcId="{520B8523-EAF3-493E-93FC-B594F87531C7}" destId="{D6E87EAD-B57C-4C41-8D99-72CFBD8E0033}" srcOrd="0" destOrd="1" presId="urn:microsoft.com/office/officeart/2005/8/layout/chevron2"/>
    <dgm:cxn modelId="{05277EE9-0347-4265-AACC-5350642A0D1D}" srcId="{2EF5515B-A031-4E78-A7A8-52367BBE846A}" destId="{23BEC211-8836-4BD0-A69B-7B22287BFA84}" srcOrd="0" destOrd="0" parTransId="{E57DC7BB-7E6E-4B79-BF5A-56844E599DFD}" sibTransId="{7E1FBD9A-E882-4AE6-B94E-A6FA0E22DC1E}"/>
    <dgm:cxn modelId="{AFF49FEE-01AD-4858-8D67-D12462B32F59}" type="presOf" srcId="{4E8E0C21-C735-4ABB-AA0E-816B9A31CC20}" destId="{093079FA-F4FD-48C6-AD1B-23A5BE5C9444}" srcOrd="0" destOrd="0" presId="urn:microsoft.com/office/officeart/2005/8/layout/chevron2"/>
    <dgm:cxn modelId="{F41E4A8F-1BCD-4C3D-BE44-A5CC4BE69A57}" type="presOf" srcId="{E73D445C-39E9-4F7F-AA05-651810F483B8}" destId="{093079FA-F4FD-48C6-AD1B-23A5BE5C9444}" srcOrd="0" destOrd="1" presId="urn:microsoft.com/office/officeart/2005/8/layout/chevron2"/>
    <dgm:cxn modelId="{D8CDDAEF-A5DE-4092-8D79-073FD5506351}" srcId="{2EF5515B-A031-4E78-A7A8-52367BBE846A}" destId="{520B8523-EAF3-493E-93FC-B594F87531C7}" srcOrd="1" destOrd="0" parTransId="{545C7314-CB00-447D-8D47-F7B795461B65}" sibTransId="{459ED8B8-F69C-40EB-A89B-CB622BAB0B4E}"/>
    <dgm:cxn modelId="{413215D0-6BE1-46D7-904E-A9B4840F31D2}" type="presOf" srcId="{C80F009F-F8A2-4EDF-B0C8-153A7CA0ED3D}" destId="{093079FA-F4FD-48C6-AD1B-23A5BE5C9444}" srcOrd="0" destOrd="3" presId="urn:microsoft.com/office/officeart/2005/8/layout/chevron2"/>
    <dgm:cxn modelId="{93F5A2F0-44F7-4E80-A9DF-BEFC6086FBAB}" type="presOf" srcId="{FCF51BC8-610B-494B-A83F-E57D7D077414}" destId="{A9BD58AF-9502-432F-A12B-BF2192E299C9}" srcOrd="0" destOrd="0" presId="urn:microsoft.com/office/officeart/2005/8/layout/chevron2"/>
    <dgm:cxn modelId="{AA764EF9-E1D0-4A7A-B420-3A6FF3D64AD0}" type="presOf" srcId="{2F31F01C-6266-40D8-BA6D-6D009FDD9A20}" destId="{093079FA-F4FD-48C6-AD1B-23A5BE5C9444}" srcOrd="0" destOrd="4" presId="urn:microsoft.com/office/officeart/2005/8/layout/chevron2"/>
    <dgm:cxn modelId="{AC03751E-F6F4-4E65-9D47-24C68B29FCE0}" type="presOf" srcId="{23BEC211-8836-4BD0-A69B-7B22287BFA84}" destId="{D6E87EAD-B57C-4C41-8D99-72CFBD8E0033}" srcOrd="0" destOrd="0" presId="urn:microsoft.com/office/officeart/2005/8/layout/chevron2"/>
    <dgm:cxn modelId="{3B7E370F-8E90-4564-A8BA-4AB6505A2B22}" type="presOf" srcId="{F569B40B-A506-4393-98A1-F4DC3133BC5D}" destId="{12F39BEF-7EB8-40C8-A079-A8B9D18B1FA5}" srcOrd="0" destOrd="1" presId="urn:microsoft.com/office/officeart/2005/8/layout/chevron2"/>
    <dgm:cxn modelId="{70410CD4-06C7-4A82-9007-676BCA82192D}" type="presOf" srcId="{A6E9FB9F-6A2F-47C7-93AD-D228DC5DEEEB}" destId="{2BD25353-BEFD-4402-A114-E273240A3D91}" srcOrd="0" destOrd="0" presId="urn:microsoft.com/office/officeart/2005/8/layout/chevron2"/>
    <dgm:cxn modelId="{C9847AE9-039F-4548-B111-63085B6A93A0}" type="presOf" srcId="{CABCFFD2-71AA-4FB3-8F6A-ECDA7781F886}" destId="{D6E87EAD-B57C-4C41-8D99-72CFBD8E0033}" srcOrd="0" destOrd="2" presId="urn:microsoft.com/office/officeart/2005/8/layout/chevron2"/>
    <dgm:cxn modelId="{AD3D5607-ADD7-465C-BE48-2C7898C0F5A4}" type="presOf" srcId="{0A3074FF-A155-42AA-ADD8-2C218F4C1748}" destId="{093079FA-F4FD-48C6-AD1B-23A5BE5C9444}" srcOrd="0" destOrd="2" presId="urn:microsoft.com/office/officeart/2005/8/layout/chevron2"/>
    <dgm:cxn modelId="{A9B17E6D-2427-4BE4-88FA-57B4C36F0671}" type="presOf" srcId="{3477E1E0-0EDF-49EC-8D26-354E6BECCDC4}" destId="{12F39BEF-7EB8-40C8-A079-A8B9D18B1FA5}" srcOrd="0" destOrd="0" presId="urn:microsoft.com/office/officeart/2005/8/layout/chevron2"/>
    <dgm:cxn modelId="{4AAC6A13-0F95-4A79-953E-DD0D8AE4FAE9}" srcId="{A6E9FB9F-6A2F-47C7-93AD-D228DC5DEEEB}" destId="{2F31F01C-6266-40D8-BA6D-6D009FDD9A20}" srcOrd="4" destOrd="0" parTransId="{20A8B8D9-E986-41FA-9977-A93117FC8057}" sibTransId="{26B8E883-F671-4CEF-83EB-5A702650F901}"/>
    <dgm:cxn modelId="{34CBF52B-8394-4F26-ADD6-02A2DF69A903}" srcId="{FCF51BC8-610B-494B-A83F-E57D7D077414}" destId="{2EF5515B-A031-4E78-A7A8-52367BBE846A}" srcOrd="1" destOrd="0" parTransId="{D17CA202-E4D5-47DD-9C6D-23BF969AE7A8}" sibTransId="{8466B139-1BD2-4B15-B1AC-91C7CD120BED}"/>
    <dgm:cxn modelId="{0E05B9F2-17BF-4256-B706-CAFD004DB3F3}" type="presOf" srcId="{2EF5515B-A031-4E78-A7A8-52367BBE846A}" destId="{4704918B-5CC3-4CCD-AB80-6B671142D619}" srcOrd="0" destOrd="0" presId="urn:microsoft.com/office/officeart/2005/8/layout/chevron2"/>
    <dgm:cxn modelId="{EC7D3E2F-494A-4A58-927E-0BC2581246CC}" type="presOf" srcId="{B53CDCA4-1C4C-448A-8CB1-A8F81DBF12A7}" destId="{74207C00-D6C7-4B79-B6B1-C74321E8E881}" srcOrd="0" destOrd="0" presId="urn:microsoft.com/office/officeart/2005/8/layout/chevron2"/>
    <dgm:cxn modelId="{A94183E9-6440-4300-BCBB-B9396348E3BE}" srcId="{B53CDCA4-1C4C-448A-8CB1-A8F81DBF12A7}" destId="{EB0A57A3-C2B6-4EB1-A419-716F217F0F54}" srcOrd="2" destOrd="0" parTransId="{1EE20F18-6D7C-4991-9010-97B36CBC82EC}" sibTransId="{A9941F37-DDAE-4DFF-A3D1-2BAC623B7008}"/>
    <dgm:cxn modelId="{1359A729-F780-4C0C-87A7-6E9F733B616E}" srcId="{A6E9FB9F-6A2F-47C7-93AD-D228DC5DEEEB}" destId="{4E8E0C21-C735-4ABB-AA0E-816B9A31CC20}" srcOrd="0" destOrd="0" parTransId="{C01B47D9-2710-4F0E-AF85-C825A4667E33}" sibTransId="{EA9171E6-4974-41A3-BE6C-4A593F9C1029}"/>
    <dgm:cxn modelId="{373E4BFE-D679-4D58-8836-2DB70AF3EBBB}" srcId="{A6E9FB9F-6A2F-47C7-93AD-D228DC5DEEEB}" destId="{C80F009F-F8A2-4EDF-B0C8-153A7CA0ED3D}" srcOrd="3" destOrd="0" parTransId="{46838326-EB99-482B-8B1C-CCBDB849CB23}" sibTransId="{A24C392F-24B5-4AD1-A354-3A0259308196}"/>
    <dgm:cxn modelId="{26A6556D-ED9B-465F-989D-6D15BF95308B}" type="presOf" srcId="{EB0A57A3-C2B6-4EB1-A419-716F217F0F54}" destId="{12F39BEF-7EB8-40C8-A079-A8B9D18B1FA5}" srcOrd="0" destOrd="2" presId="urn:microsoft.com/office/officeart/2005/8/layout/chevron2"/>
    <dgm:cxn modelId="{D6BBEC6E-09C4-4CB9-BEA7-FF022287E2BA}" type="presParOf" srcId="{A9BD58AF-9502-432F-A12B-BF2192E299C9}" destId="{F99D76AB-A091-4099-B3BE-8A6D09B79D32}" srcOrd="0" destOrd="0" presId="urn:microsoft.com/office/officeart/2005/8/layout/chevron2"/>
    <dgm:cxn modelId="{098B7309-B4B9-4B85-B34E-8E1C35DD717D}" type="presParOf" srcId="{F99D76AB-A091-4099-B3BE-8A6D09B79D32}" destId="{2BD25353-BEFD-4402-A114-E273240A3D91}" srcOrd="0" destOrd="0" presId="urn:microsoft.com/office/officeart/2005/8/layout/chevron2"/>
    <dgm:cxn modelId="{75E891CA-A0F3-4474-ADD8-5EDD6B27BE91}" type="presParOf" srcId="{F99D76AB-A091-4099-B3BE-8A6D09B79D32}" destId="{093079FA-F4FD-48C6-AD1B-23A5BE5C9444}" srcOrd="1" destOrd="0" presId="urn:microsoft.com/office/officeart/2005/8/layout/chevron2"/>
    <dgm:cxn modelId="{3F7988B1-ACB3-499B-8E8B-079913FCDF94}" type="presParOf" srcId="{A9BD58AF-9502-432F-A12B-BF2192E299C9}" destId="{97F66062-AF2E-47D7-98CE-C5F585148D3B}" srcOrd="1" destOrd="0" presId="urn:microsoft.com/office/officeart/2005/8/layout/chevron2"/>
    <dgm:cxn modelId="{1EF0B52C-C7F9-4D94-9EB3-6C7E424182EB}" type="presParOf" srcId="{A9BD58AF-9502-432F-A12B-BF2192E299C9}" destId="{D4FC8022-53A8-4265-8AA5-9E43464B6B98}" srcOrd="2" destOrd="0" presId="urn:microsoft.com/office/officeart/2005/8/layout/chevron2"/>
    <dgm:cxn modelId="{E3589E62-5877-4D5F-A041-A04BE50CC64A}" type="presParOf" srcId="{D4FC8022-53A8-4265-8AA5-9E43464B6B98}" destId="{4704918B-5CC3-4CCD-AB80-6B671142D619}" srcOrd="0" destOrd="0" presId="urn:microsoft.com/office/officeart/2005/8/layout/chevron2"/>
    <dgm:cxn modelId="{8106ADF6-C314-4AD5-B38D-038B95534032}" type="presParOf" srcId="{D4FC8022-53A8-4265-8AA5-9E43464B6B98}" destId="{D6E87EAD-B57C-4C41-8D99-72CFBD8E0033}" srcOrd="1" destOrd="0" presId="urn:microsoft.com/office/officeart/2005/8/layout/chevron2"/>
    <dgm:cxn modelId="{7EC60C31-3055-4AB8-AEE9-6117D5BA0A3E}" type="presParOf" srcId="{A9BD58AF-9502-432F-A12B-BF2192E299C9}" destId="{1C7B6BC0-A052-4AC0-9998-3C573875BB72}" srcOrd="3" destOrd="0" presId="urn:microsoft.com/office/officeart/2005/8/layout/chevron2"/>
    <dgm:cxn modelId="{3857CF8B-1B51-4E2F-A581-B90415D3EACD}" type="presParOf" srcId="{A9BD58AF-9502-432F-A12B-BF2192E299C9}" destId="{86B8EB35-AD3C-49BA-9208-177CAC25866C}" srcOrd="4" destOrd="0" presId="urn:microsoft.com/office/officeart/2005/8/layout/chevron2"/>
    <dgm:cxn modelId="{5AD08398-4293-4FA7-B8E9-F367AB809ED9}" type="presParOf" srcId="{86B8EB35-AD3C-49BA-9208-177CAC25866C}" destId="{74207C00-D6C7-4B79-B6B1-C74321E8E881}" srcOrd="0" destOrd="0" presId="urn:microsoft.com/office/officeart/2005/8/layout/chevron2"/>
    <dgm:cxn modelId="{516EBAB6-EEE8-4D55-A291-CF219F1A62C2}" type="presParOf" srcId="{86B8EB35-AD3C-49BA-9208-177CAC25866C}" destId="{12F39BEF-7EB8-40C8-A079-A8B9D18B1FA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D25353-BEFD-4402-A114-E273240A3D91}">
      <dsp:nvSpPr>
        <dsp:cNvPr id="0" name=""/>
        <dsp:cNvSpPr/>
      </dsp:nvSpPr>
      <dsp:spPr>
        <a:xfrm rot="5400000">
          <a:off x="-177296" y="178949"/>
          <a:ext cx="1181978" cy="82738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Protect </a:t>
          </a:r>
          <a:br>
            <a:rPr lang="en-US" sz="1200" kern="1200" dirty="0" smtClean="0"/>
          </a:br>
          <a:r>
            <a:rPr lang="en-US" sz="1200" kern="1200" dirty="0" smtClean="0"/>
            <a:t>and Grow</a:t>
          </a:r>
          <a:endParaRPr lang="en-US" sz="1200" kern="1200" dirty="0"/>
        </a:p>
      </dsp:txBody>
      <dsp:txXfrm rot="-5400000">
        <a:off x="1" y="415344"/>
        <a:ext cx="827384" cy="354594"/>
      </dsp:txXfrm>
    </dsp:sp>
    <dsp:sp modelId="{093079FA-F4FD-48C6-AD1B-23A5BE5C9444}">
      <dsp:nvSpPr>
        <dsp:cNvPr id="0" name=""/>
        <dsp:cNvSpPr/>
      </dsp:nvSpPr>
      <dsp:spPr>
        <a:xfrm rot="5400000">
          <a:off x="2475818" y="-1655044"/>
          <a:ext cx="768286" cy="40783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Foundational Priorities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Brilliant in the Basics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Meaningful Pipeline Building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400" kern="1200" dirty="0"/>
        </a:p>
      </dsp:txBody>
      <dsp:txXfrm rot="-5400000">
        <a:off x="820774" y="37505"/>
        <a:ext cx="4040870" cy="693276"/>
      </dsp:txXfrm>
    </dsp:sp>
    <dsp:sp modelId="{4704918B-5CC3-4CCD-AB80-6B671142D619}">
      <dsp:nvSpPr>
        <dsp:cNvPr id="0" name=""/>
        <dsp:cNvSpPr/>
      </dsp:nvSpPr>
      <dsp:spPr>
        <a:xfrm rot="5400000">
          <a:off x="-177296" y="1159722"/>
          <a:ext cx="1181978" cy="82738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Develop and Evolve</a:t>
          </a:r>
          <a:endParaRPr lang="en-US" sz="1200" kern="1200" dirty="0"/>
        </a:p>
      </dsp:txBody>
      <dsp:txXfrm rot="-5400000">
        <a:off x="1" y="1396117"/>
        <a:ext cx="827384" cy="354594"/>
      </dsp:txXfrm>
    </dsp:sp>
    <dsp:sp modelId="{D6E87EAD-B57C-4C41-8D99-72CFBD8E0033}">
      <dsp:nvSpPr>
        <dsp:cNvPr id="0" name=""/>
        <dsp:cNvSpPr/>
      </dsp:nvSpPr>
      <dsp:spPr>
        <a:xfrm rot="5400000">
          <a:off x="2483817" y="-668360"/>
          <a:ext cx="768286" cy="40811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New Technologies | Consumption Models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Align, Learn and GTM around Growth Areas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Partner Enablement</a:t>
          </a:r>
          <a:endParaRPr lang="en-US" sz="1400" kern="1200" dirty="0"/>
        </a:p>
      </dsp:txBody>
      <dsp:txXfrm rot="-5400000">
        <a:off x="827385" y="1025577"/>
        <a:ext cx="4043646" cy="693276"/>
      </dsp:txXfrm>
    </dsp:sp>
    <dsp:sp modelId="{74207C00-D6C7-4B79-B6B1-C74321E8E881}">
      <dsp:nvSpPr>
        <dsp:cNvPr id="0" name=""/>
        <dsp:cNvSpPr/>
      </dsp:nvSpPr>
      <dsp:spPr>
        <a:xfrm rot="5400000">
          <a:off x="-177296" y="2140494"/>
          <a:ext cx="1181978" cy="82738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Selling Motions</a:t>
          </a:r>
          <a:endParaRPr lang="en-US" sz="1200" kern="1200" dirty="0"/>
        </a:p>
      </dsp:txBody>
      <dsp:txXfrm rot="-5400000">
        <a:off x="1" y="2376889"/>
        <a:ext cx="827384" cy="354594"/>
      </dsp:txXfrm>
    </dsp:sp>
    <dsp:sp modelId="{12F39BEF-7EB8-40C8-A079-A8B9D18B1FA5}">
      <dsp:nvSpPr>
        <dsp:cNvPr id="0" name=""/>
        <dsp:cNvSpPr/>
      </dsp:nvSpPr>
      <dsp:spPr>
        <a:xfrm rot="5400000">
          <a:off x="2483817" y="306764"/>
          <a:ext cx="768286" cy="40811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Verticals             	        Data + Marketing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SP as an ENT		        Scale &amp; Organize	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Swim Lanes		        Excellence in Role</a:t>
          </a:r>
          <a:endParaRPr lang="en-US" sz="1400" kern="1200" dirty="0"/>
        </a:p>
      </dsp:txBody>
      <dsp:txXfrm rot="-5400000">
        <a:off x="827385" y="2000702"/>
        <a:ext cx="4043646" cy="6932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58E61C0-B6F7-4C9C-863F-D118B03799EB}" type="datetimeFigureOut">
              <a:rPr lang="en-US"/>
              <a:pPr>
                <a:defRPr/>
              </a:pPr>
              <a:t>10/2/2018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FF3F7B5-9A0B-40F3-A257-932ED5C8BD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352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E6EE8EE-BAD1-491A-8874-8394E5CA366F}" type="datetimeFigureOut">
              <a:rPr lang="en-US"/>
              <a:pPr>
                <a:defRPr/>
              </a:pPr>
              <a:t>10/2/2018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8500"/>
            <a:ext cx="6207125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F6C1005-B323-4A04-B0D1-DB577C3C2E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8941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6C1005-B323-4A04-B0D1-DB577C3C2EC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401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2FCB79-2C0C-F84D-A224-30C295992FC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586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2FCB79-2C0C-F84D-A224-30C295992F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951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2FCB79-2C0C-F84D-A224-30C295992FC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47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2FCB79-2C0C-F84D-A224-30C295992FC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809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6C1005-B323-4A04-B0D1-DB577C3C2EC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293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2FCB79-2C0C-F84D-A224-30C295992FC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143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6C1005-B323-4A04-B0D1-DB577C3C2EC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973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-animated gradient">
    <p:bg>
      <p:bgPr>
        <a:gradFill>
          <a:gsLst>
            <a:gs pos="0">
              <a:srgbClr val="049FD9"/>
            </a:gs>
            <a:gs pos="100000">
              <a:srgbClr val="004BA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450" y="323850"/>
            <a:ext cx="9413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793198"/>
            <a:ext cx="8296421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400" b="0" i="0">
                <a:solidFill>
                  <a:srgbClr val="FFFFFE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33195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400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73192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400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3211463"/>
            <a:ext cx="8302625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200" baseline="0">
                <a:solidFill>
                  <a:srgbClr val="FFFFFE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425765" y="2639977"/>
            <a:ext cx="8340152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200" b="0" i="0" spc="0" baseline="0">
                <a:solidFill>
                  <a:srgbClr val="FFFFFE"/>
                </a:solidFill>
                <a:latin typeface="+mj-lt"/>
                <a:cs typeface="CiscoSans Thin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7255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Slide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8639" y="876359"/>
            <a:ext cx="8259762" cy="316821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12400" indent="-392400">
              <a:lnSpc>
                <a:spcPts val="4440"/>
              </a:lnSpc>
              <a:spcBef>
                <a:spcPts val="0"/>
              </a:spcBef>
              <a:buClr>
                <a:schemeClr val="tx2"/>
              </a:buClr>
              <a:buSzPct val="80000"/>
              <a:buFont typeface="Arial"/>
              <a:buChar char="•"/>
              <a:defRPr sz="37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50789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747558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911035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082450" indent="-168240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35622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2301" y="1347788"/>
            <a:ext cx="8277344" cy="316821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0928" indent="-223792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Arial"/>
              <a:buChar char="•"/>
              <a:defRPr sz="20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507895" indent="-215855"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80000"/>
              <a:buFont typeface="Arial"/>
              <a:buChar char="•"/>
              <a:defRPr sz="1800" b="0" i="0">
                <a:solidFill>
                  <a:schemeClr val="tx2"/>
                </a:solidFill>
                <a:latin typeface="+mn-lt"/>
                <a:cs typeface="CiscoSans ExtraLight"/>
              </a:defRPr>
            </a:lvl2pPr>
            <a:lvl3pPr marL="747558" indent="-171415">
              <a:buClr>
                <a:schemeClr val="tx2"/>
              </a:buClr>
              <a:buSzPct val="80000"/>
              <a:buFont typeface="Arial"/>
              <a:buChar char="•"/>
              <a:defRPr sz="1600" b="0" i="0">
                <a:solidFill>
                  <a:schemeClr val="tx2"/>
                </a:solidFill>
                <a:latin typeface="+mn-lt"/>
                <a:cs typeface="CiscoSans ExtraLight"/>
              </a:defRPr>
            </a:lvl3pPr>
            <a:lvl4pPr marL="911035" indent="-171415">
              <a:buClr>
                <a:schemeClr val="tx2"/>
              </a:buClr>
              <a:buSzPct val="80000"/>
              <a:buFont typeface="Arial"/>
              <a:buChar char="•"/>
              <a:defRPr sz="1400" b="0" i="0">
                <a:solidFill>
                  <a:schemeClr val="tx2"/>
                </a:solidFill>
                <a:latin typeface="+mn-lt"/>
                <a:cs typeface="CiscoSans ExtraLight"/>
              </a:defRPr>
            </a:lvl4pPr>
            <a:lvl5pPr marL="1082450" indent="-168240">
              <a:buClr>
                <a:schemeClr val="tx2"/>
              </a:buClr>
              <a:buSzPct val="80000"/>
              <a:buFont typeface="Arial"/>
              <a:buChar char="•"/>
              <a:defRPr sz="1200" b="0" i="0">
                <a:solidFill>
                  <a:schemeClr val="tx2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3639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7766" y="1347788"/>
            <a:ext cx="3901123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Arial"/>
              <a:buChar char="•"/>
              <a:defRPr sz="20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80000"/>
              <a:buFont typeface="Arial"/>
              <a:buChar char="•"/>
              <a:defRPr sz="1800" b="0" i="0">
                <a:solidFill>
                  <a:schemeClr val="tx2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2"/>
              </a:buClr>
              <a:buSzPct val="80000"/>
              <a:buFont typeface="Arial"/>
              <a:buChar char="•"/>
              <a:defRPr sz="1600" b="0" i="0">
                <a:solidFill>
                  <a:schemeClr val="tx2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2"/>
              </a:buClr>
              <a:buSzPct val="80000"/>
              <a:buFont typeface="Arial"/>
              <a:buChar char="•"/>
              <a:defRPr sz="1400" b="0" i="0">
                <a:solidFill>
                  <a:schemeClr val="tx2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2"/>
              </a:buClr>
              <a:buSzPct val="80000"/>
              <a:buFont typeface="Arial"/>
              <a:buChar char="•"/>
              <a:defRPr sz="1200" b="0" i="0">
                <a:solidFill>
                  <a:schemeClr val="tx2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564794" y="1347788"/>
            <a:ext cx="4218460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Arial"/>
              <a:buChar char="•"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80000"/>
              <a:buFont typeface="Arial"/>
              <a:buChar char="•"/>
              <a:defRPr sz="1800" b="0" i="0">
                <a:solidFill>
                  <a:schemeClr val="tx2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2"/>
              </a:buClr>
              <a:buSzPct val="80000"/>
              <a:buFont typeface="Arial"/>
              <a:buChar char="•"/>
              <a:defRPr sz="1600" b="0" i="0">
                <a:solidFill>
                  <a:schemeClr val="tx2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2"/>
              </a:buClr>
              <a:buSzPct val="80000"/>
              <a:buFont typeface="Arial"/>
              <a:buChar char="•"/>
              <a:defRPr sz="1400" b="0" i="0">
                <a:solidFill>
                  <a:schemeClr val="tx2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2"/>
              </a:buClr>
              <a:buSzPct val="80000"/>
              <a:buFont typeface="Arial"/>
              <a:buChar char="•"/>
              <a:defRPr sz="1200" b="0" i="0">
                <a:solidFill>
                  <a:schemeClr val="tx2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6889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2-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4565650" y="609600"/>
            <a:ext cx="0" cy="3984625"/>
          </a:xfrm>
          <a:prstGeom prst="line">
            <a:avLst/>
          </a:prstGeom>
          <a:ln w="38100" cap="flat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28" y="302505"/>
            <a:ext cx="3715995" cy="826447"/>
          </a:xfrm>
          <a:prstGeom prst="rect">
            <a:avLst/>
          </a:prstGeom>
        </p:spPr>
        <p:txBody>
          <a:bodyPr lIns="61712" tIns="34286" rIns="61712" bIns="34286" rtlCol="0">
            <a:noAutofit/>
          </a:bodyPr>
          <a:lstStyle>
            <a:lvl1pPr algn="l" defTabSz="68572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i="0" kern="1200" spc="-75" baseline="0" dirty="0" smtClean="0">
                <a:solidFill>
                  <a:schemeClr val="tx2"/>
                </a:solidFill>
                <a:latin typeface="+mj-lt"/>
                <a:ea typeface="+mj-ea"/>
                <a:cs typeface="CiscoSans Thin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905964" y="302506"/>
            <a:ext cx="3715995" cy="826446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200" b="0" i="0" kern="1200" spc="-75" baseline="0" dirty="0">
                <a:solidFill>
                  <a:schemeClr val="tx2"/>
                </a:solidFill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7928" y="1347788"/>
            <a:ext cx="3715995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Arial"/>
              <a:buChar char="•"/>
              <a:defRPr sz="20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80000"/>
              <a:buFont typeface="Arial"/>
              <a:buChar char="•"/>
              <a:defRPr sz="1800" b="0" i="0">
                <a:solidFill>
                  <a:schemeClr val="tx2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2"/>
              </a:buClr>
              <a:buSzPct val="80000"/>
              <a:buFont typeface="Arial"/>
              <a:buChar char="•"/>
              <a:defRPr sz="1600" b="0" i="0">
                <a:solidFill>
                  <a:schemeClr val="tx2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2"/>
              </a:buClr>
              <a:buSzPct val="80000"/>
              <a:buFont typeface="Arial"/>
              <a:buChar char="•"/>
              <a:defRPr sz="1400" b="0" i="0">
                <a:solidFill>
                  <a:schemeClr val="tx2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2"/>
              </a:buClr>
              <a:buSzPct val="80000"/>
              <a:buFont typeface="Arial"/>
              <a:buChar char="•"/>
              <a:defRPr sz="1200" b="0" i="0">
                <a:solidFill>
                  <a:schemeClr val="tx2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5964" y="1347788"/>
            <a:ext cx="3715995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Arial"/>
              <a:buChar char="•"/>
              <a:defRPr sz="20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80000"/>
              <a:buFont typeface="Arial"/>
              <a:buChar char="•"/>
              <a:defRPr sz="1800" b="0" i="0">
                <a:solidFill>
                  <a:schemeClr val="tx2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2"/>
              </a:buClr>
              <a:buSzPct val="80000"/>
              <a:buFont typeface="Arial"/>
              <a:buChar char="•"/>
              <a:defRPr sz="1600" b="0" i="0">
                <a:solidFill>
                  <a:schemeClr val="tx2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2"/>
              </a:buClr>
              <a:buSzPct val="80000"/>
              <a:buFont typeface="Arial"/>
              <a:buChar char="•"/>
              <a:defRPr sz="1400" b="0" i="0">
                <a:solidFill>
                  <a:schemeClr val="tx2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2"/>
              </a:buClr>
              <a:buSzPct val="80000"/>
              <a:buFont typeface="Arial"/>
              <a:buChar char="•"/>
              <a:defRPr sz="1200" b="0" i="0">
                <a:solidFill>
                  <a:schemeClr val="tx2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0993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3-Column Layout No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070225" y="609600"/>
            <a:ext cx="0" cy="3984625"/>
          </a:xfrm>
          <a:prstGeom prst="line">
            <a:avLst/>
          </a:prstGeom>
          <a:ln w="38100" cap="flat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037263" y="609600"/>
            <a:ext cx="0" cy="3984625"/>
          </a:xfrm>
          <a:prstGeom prst="line">
            <a:avLst/>
          </a:prstGeom>
          <a:ln w="38100" cap="flat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61963" y="228318"/>
            <a:ext cx="2337109" cy="77046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500" b="0" i="0" u="none" strike="noStrike" kern="1200" cap="none" spc="-75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377728" y="227838"/>
            <a:ext cx="2337109" cy="77046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500" b="0" i="0" u="none" strike="noStrike" kern="1200" cap="none" spc="-75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354813" y="220478"/>
            <a:ext cx="2337109" cy="77046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500" b="0" i="0" u="none" strike="noStrike" kern="1200" cap="none" spc="-75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61963" y="1201094"/>
            <a:ext cx="2337110" cy="331490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33316" indent="-171415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Arial"/>
              <a:buChar char="•"/>
              <a:defRPr sz="16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80000"/>
              <a:defRPr b="0" i="0">
                <a:solidFill>
                  <a:schemeClr val="tx2"/>
                </a:solidFill>
                <a:latin typeface="+mn-lt"/>
                <a:cs typeface="CiscoSans ExtraLight"/>
              </a:defRPr>
            </a:lvl2pPr>
            <a:lvl3pPr marL="431910" indent="-171415">
              <a:buClr>
                <a:schemeClr val="tx2"/>
              </a:buClr>
              <a:buSzPct val="80000"/>
              <a:buFont typeface="Arial"/>
              <a:buChar char="•"/>
              <a:defRPr sz="1200" b="0" i="0">
                <a:solidFill>
                  <a:schemeClr val="tx2"/>
                </a:solidFill>
                <a:latin typeface="+mn-lt"/>
                <a:cs typeface="CiscoSans ExtraLight"/>
              </a:defRPr>
            </a:lvl3pPr>
            <a:lvl4pPr>
              <a:buClr>
                <a:schemeClr val="tx2"/>
              </a:buClr>
              <a:buSzPct val="80000"/>
              <a:defRPr b="0" i="0">
                <a:solidFill>
                  <a:schemeClr val="tx2"/>
                </a:solidFill>
                <a:latin typeface="+mn-lt"/>
                <a:cs typeface="CiscoSans ExtraLight"/>
              </a:defRPr>
            </a:lvl4pPr>
            <a:lvl5pPr>
              <a:buClr>
                <a:schemeClr val="tx2"/>
              </a:buClr>
              <a:buSzPct val="80000"/>
              <a:defRPr b="0" i="0">
                <a:solidFill>
                  <a:schemeClr val="tx2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3377728" y="1200321"/>
            <a:ext cx="2337110" cy="331490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33316" indent="-171415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Arial"/>
              <a:buChar char="•"/>
              <a:defRPr sz="16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80000"/>
              <a:defRPr b="0" i="0">
                <a:solidFill>
                  <a:schemeClr val="tx2"/>
                </a:solidFill>
                <a:latin typeface="+mn-lt"/>
                <a:cs typeface="CiscoSans ExtraLight"/>
              </a:defRPr>
            </a:lvl2pPr>
            <a:lvl3pPr marL="431910" indent="-171415">
              <a:buClr>
                <a:schemeClr val="tx2"/>
              </a:buClr>
              <a:buSzPct val="80000"/>
              <a:buFont typeface="Arial"/>
              <a:buChar char="•"/>
              <a:defRPr sz="1200" b="0" i="0">
                <a:solidFill>
                  <a:schemeClr val="tx2"/>
                </a:solidFill>
                <a:latin typeface="+mn-lt"/>
                <a:cs typeface="CiscoSans ExtraLight"/>
              </a:defRPr>
            </a:lvl3pPr>
            <a:lvl4pPr>
              <a:buClr>
                <a:schemeClr val="tx2"/>
              </a:buClr>
              <a:buSzPct val="80000"/>
              <a:defRPr b="0" i="0">
                <a:solidFill>
                  <a:schemeClr val="tx2"/>
                </a:solidFill>
                <a:latin typeface="+mn-lt"/>
                <a:cs typeface="CiscoSans ExtraLight"/>
              </a:defRPr>
            </a:lvl4pPr>
            <a:lvl5pPr>
              <a:buClr>
                <a:schemeClr val="tx2"/>
              </a:buClr>
              <a:buSzPct val="80000"/>
              <a:defRPr b="0" i="0">
                <a:solidFill>
                  <a:schemeClr val="tx2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6354812" y="1200321"/>
            <a:ext cx="2337110" cy="331490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33316" indent="-171415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Arial"/>
              <a:buChar char="•"/>
              <a:defRPr sz="16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80000"/>
              <a:defRPr b="0" i="0">
                <a:solidFill>
                  <a:schemeClr val="tx2"/>
                </a:solidFill>
                <a:latin typeface="+mn-lt"/>
                <a:cs typeface="CiscoSans ExtraLight"/>
              </a:defRPr>
            </a:lvl2pPr>
            <a:lvl3pPr marL="431910" indent="-171415">
              <a:buClr>
                <a:schemeClr val="tx2"/>
              </a:buClr>
              <a:buSzPct val="80000"/>
              <a:buFont typeface="Arial"/>
              <a:buChar char="•"/>
              <a:defRPr sz="1200" b="0" i="0">
                <a:solidFill>
                  <a:schemeClr val="tx2"/>
                </a:solidFill>
                <a:latin typeface="+mn-lt"/>
                <a:cs typeface="CiscoSans ExtraLight"/>
              </a:defRPr>
            </a:lvl3pPr>
            <a:lvl4pPr>
              <a:buClr>
                <a:schemeClr val="tx2"/>
              </a:buClr>
              <a:buSzPct val="80000"/>
              <a:defRPr b="0" i="0">
                <a:solidFill>
                  <a:schemeClr val="tx2"/>
                </a:solidFill>
                <a:latin typeface="+mn-lt"/>
                <a:cs typeface="CiscoSans ExtraLight"/>
              </a:defRPr>
            </a:lvl4pPr>
            <a:lvl5pPr>
              <a:buClr>
                <a:schemeClr val="tx2"/>
              </a:buClr>
              <a:buSzPct val="80000"/>
              <a:defRPr b="0" i="0">
                <a:solidFill>
                  <a:schemeClr val="tx2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824966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with 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5070475" y="1330325"/>
            <a:ext cx="3713163" cy="310197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10" rIns="91420" bIns="4571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2"/>
              </a:solidFill>
              <a:latin typeface="+mj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5148706" y="1481751"/>
            <a:ext cx="3375912" cy="1659018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85718" indent="-85718" algn="l" defTabSz="68572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US" sz="1500" kern="1200" baseline="0" dirty="0" smtClean="0">
                <a:solidFill>
                  <a:schemeClr val="tx2"/>
                </a:solidFill>
                <a:latin typeface="+mn-lt"/>
                <a:ea typeface="+mn-ea"/>
                <a:cs typeface="CiscoSans ExtraLight"/>
              </a:defRPr>
            </a:lvl1pPr>
            <a:lvl2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2pPr>
            <a:lvl3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3pPr>
            <a:lvl4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4pPr>
            <a:lvl5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5148706" y="3552444"/>
            <a:ext cx="3506245" cy="2537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>
              <a:buClr>
                <a:schemeClr val="tx2"/>
              </a:buClr>
              <a:buFontTx/>
              <a:buNone/>
              <a:defRPr sz="120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7766" y="1347788"/>
            <a:ext cx="3901123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Arial"/>
              <a:buChar char="•"/>
              <a:defRPr sz="20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80000"/>
              <a:buFont typeface="Arial"/>
              <a:buChar char="•"/>
              <a:defRPr sz="1800" b="0" i="0">
                <a:solidFill>
                  <a:schemeClr val="tx2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2"/>
              </a:buClr>
              <a:buSzPct val="80000"/>
              <a:buFont typeface="Arial"/>
              <a:buChar char="•"/>
              <a:defRPr sz="1600" b="0" i="0">
                <a:solidFill>
                  <a:schemeClr val="tx2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2"/>
              </a:buClr>
              <a:buSzPct val="80000"/>
              <a:buFont typeface="Arial"/>
              <a:buChar char="•"/>
              <a:defRPr sz="1400" b="0" i="0">
                <a:solidFill>
                  <a:schemeClr val="tx2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2"/>
              </a:buClr>
              <a:buSzPct val="80000"/>
              <a:buFont typeface="Arial"/>
              <a:buChar char="•"/>
              <a:defRPr sz="1200" b="0" i="0">
                <a:solidFill>
                  <a:schemeClr val="tx2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78614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85563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68313" y="3916058"/>
            <a:ext cx="7791858" cy="349356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603575">
              <a:lnSpc>
                <a:spcPct val="100000"/>
              </a:lnSpc>
              <a:spcBef>
                <a:spcPct val="50000"/>
              </a:spcBef>
              <a:buNone/>
              <a:defRPr sz="2200" b="0" i="0">
                <a:solidFill>
                  <a:schemeClr val="tx2"/>
                </a:solidFill>
                <a:latin typeface="+mj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87923" y="1540551"/>
            <a:ext cx="7972248" cy="2278837"/>
          </a:xfrm>
          <a:prstGeom prst="rect">
            <a:avLst/>
          </a:prstGeom>
        </p:spPr>
        <p:txBody>
          <a:bodyPr>
            <a:noAutofit/>
          </a:bodyPr>
          <a:lstStyle>
            <a:lvl1pPr marL="183600" indent="-399968" algn="l">
              <a:lnSpc>
                <a:spcPct val="90000"/>
              </a:lnSpc>
              <a:defRPr sz="4600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9247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610100" y="609600"/>
            <a:ext cx="0" cy="3984625"/>
          </a:xfrm>
          <a:prstGeom prst="line">
            <a:avLst/>
          </a:prstGeom>
          <a:ln w="38100" cap="flat" cmpd="sng">
            <a:solidFill>
              <a:srgbClr val="004B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3763" y="1439060"/>
            <a:ext cx="3820348" cy="2265389"/>
          </a:xfrm>
        </p:spPr>
        <p:txBody>
          <a:bodyPr lIns="61715" tIns="34288" rIns="61715" bIns="34288" rtlCol="0">
            <a:noAutofit/>
          </a:bodyPr>
          <a:lstStyle>
            <a:lvl1pPr marL="0" indent="0" algn="l" defTabSz="685748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4500" b="0" kern="1200" spc="0" baseline="0" dirty="0">
                <a:solidFill>
                  <a:srgbClr val="55555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22520" y="654518"/>
            <a:ext cx="3865880" cy="3840480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FontTx/>
              <a:buNone/>
              <a:defRPr sz="1600" baseline="0">
                <a:solidFill>
                  <a:schemeClr val="tx2"/>
                </a:solidFill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28747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437766" y="1347788"/>
            <a:ext cx="8345488" cy="2658728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0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noProof="0" smtClean="0"/>
              <a:t>Click icon to add table</a:t>
            </a:r>
            <a:endParaRPr lang="en-GB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37767" y="4148220"/>
            <a:ext cx="7180312" cy="326233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603575">
              <a:lnSpc>
                <a:spcPct val="100000"/>
              </a:lnSpc>
              <a:spcBef>
                <a:spcPct val="50000"/>
              </a:spcBef>
              <a:buNone/>
              <a:defRPr sz="1600" b="0" i="0">
                <a:solidFill>
                  <a:schemeClr val="tx2"/>
                </a:solidFill>
                <a:latin typeface="+mj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074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9915" y="3209550"/>
            <a:ext cx="4684867" cy="288131"/>
          </a:xfrm>
          <a:prstGeom prst="rect">
            <a:avLst/>
          </a:prstGeom>
        </p:spPr>
        <p:txBody>
          <a:bodyPr vert="horz" lIns="68574" tIns="34288" rIns="68574" bIns="34288" rtlCol="0">
            <a:noAutofit/>
          </a:bodyPr>
          <a:lstStyle>
            <a:lvl1pPr marL="0" indent="0" algn="l" defTabSz="685748" rtl="0" eaLnBrk="1" latinLnBrk="0" hangingPunct="1">
              <a:lnSpc>
                <a:spcPct val="95000"/>
              </a:lnSpc>
              <a:spcBef>
                <a:spcPts val="108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800" kern="12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34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9525" y="2462027"/>
            <a:ext cx="4712557" cy="766763"/>
          </a:xfrm>
        </p:spPr>
        <p:txBody>
          <a:bodyPr lIns="61715" tIns="34288" rIns="61715" bIns="34288" rtlCol="0" anchor="b">
            <a:noAutofit/>
          </a:bodyPr>
          <a:lstStyle>
            <a:lvl1pPr marL="0" indent="0" algn="l" defTabSz="685748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200" b="0" kern="1200" spc="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0"/>
          </p:nvPr>
        </p:nvSpPr>
        <p:spPr>
          <a:xfrm>
            <a:off x="5540381" y="1438276"/>
            <a:ext cx="2676525" cy="2166938"/>
          </a:xfrm>
          <a:prstGeom prst="rect">
            <a:avLst/>
          </a:prstGeom>
        </p:spPr>
        <p:txBody>
          <a:bodyPr lIns="91420" tIns="45710" rIns="91420" bIns="45710" anchor="ctr" anchorCtr="1"/>
          <a:lstStyle>
            <a:lvl1pPr marL="0" indent="0" algn="ctr">
              <a:buNone/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04342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437766" y="1349375"/>
            <a:ext cx="8345488" cy="2660650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37767" y="4148220"/>
            <a:ext cx="7180312" cy="326233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603575">
              <a:lnSpc>
                <a:spcPct val="100000"/>
              </a:lnSpc>
              <a:spcBef>
                <a:spcPct val="50000"/>
              </a:spcBef>
              <a:buNone/>
              <a:defRPr sz="1600" b="0" i="0">
                <a:solidFill>
                  <a:schemeClr val="tx2"/>
                </a:solidFill>
                <a:latin typeface="+mj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01400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Chart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37766" y="1349456"/>
            <a:ext cx="4007001" cy="3040773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None/>
              <a:defRPr sz="24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4709908" y="1349374"/>
            <a:ext cx="4073346" cy="3039397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3567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itle_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37766" y="1349354"/>
            <a:ext cx="4003995" cy="3040875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None/>
              <a:defRPr sz="24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708110" y="1349375"/>
            <a:ext cx="4075144" cy="3041208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42329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6084888" y="1622425"/>
            <a:ext cx="2319337" cy="2317750"/>
          </a:xfrm>
          <a:prstGeom prst="ellipse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cs typeface="Arial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422650" y="1622425"/>
            <a:ext cx="2319338" cy="23177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cs typeface="Arial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63588" y="1622425"/>
            <a:ext cx="2319337" cy="231775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777485" y="2800142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436444" y="2798195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098330" y="2798195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1520825" y="2143029"/>
            <a:ext cx="788988" cy="788988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4202870" y="2152809"/>
            <a:ext cx="788988" cy="788988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841860" y="2143029"/>
            <a:ext cx="788988" cy="788988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875557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774700" y="1622425"/>
            <a:ext cx="2306638" cy="2306638"/>
          </a:xfrm>
          <a:prstGeom prst="ellipse">
            <a:avLst/>
          </a:prstGeom>
          <a:solidFill>
            <a:srgbClr val="000000">
              <a:alpha val="30196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7" tIns="34289" rIns="68577" bIns="34289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defTabSz="914400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3422650" y="1622425"/>
            <a:ext cx="2306638" cy="2306638"/>
          </a:xfrm>
          <a:prstGeom prst="ellipse">
            <a:avLst/>
          </a:prstGeom>
          <a:solidFill>
            <a:srgbClr val="000000">
              <a:alpha val="30196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7" tIns="34289" rIns="68577" bIns="34289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defTabSz="914400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6088063" y="1622425"/>
            <a:ext cx="2305050" cy="2306638"/>
          </a:xfrm>
          <a:prstGeom prst="ellipse">
            <a:avLst/>
          </a:prstGeom>
          <a:solidFill>
            <a:srgbClr val="000000">
              <a:alpha val="30196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7" tIns="34289" rIns="68577" bIns="34289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defTabSz="914400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5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774965" y="1622395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7" name="Picture Placeholder 25"/>
          <p:cNvSpPr>
            <a:spLocks noGrp="1"/>
          </p:cNvSpPr>
          <p:nvPr>
            <p:ph type="pic" sz="quarter" idx="11"/>
          </p:nvPr>
        </p:nvSpPr>
        <p:spPr>
          <a:xfrm>
            <a:off x="3422986" y="1622395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9" name="Picture Placeholder 25"/>
          <p:cNvSpPr>
            <a:spLocks noGrp="1"/>
          </p:cNvSpPr>
          <p:nvPr>
            <p:ph type="pic" sz="quarter" idx="12"/>
          </p:nvPr>
        </p:nvSpPr>
        <p:spPr>
          <a:xfrm>
            <a:off x="6087503" y="1622395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88797" y="3873138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436818" y="3871191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101335" y="3871191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51368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Oval 11"/>
          <p:cNvSpPr/>
          <p:nvPr userDrawn="1"/>
        </p:nvSpPr>
        <p:spPr>
          <a:xfrm>
            <a:off x="575610" y="2552550"/>
            <a:ext cx="698624" cy="698624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solidFill>
                <a:srgbClr val="049FD9"/>
              </a:solidFill>
              <a:cs typeface="Arial"/>
            </a:endParaRPr>
          </a:p>
        </p:txBody>
      </p:sp>
      <p:sp>
        <p:nvSpPr>
          <p:cNvPr id="15" name="Oval 14"/>
          <p:cNvSpPr/>
          <p:nvPr userDrawn="1"/>
        </p:nvSpPr>
        <p:spPr>
          <a:xfrm>
            <a:off x="575610" y="1426607"/>
            <a:ext cx="698624" cy="698624"/>
          </a:xfrm>
          <a:prstGeom prst="ellipse">
            <a:avLst/>
          </a:prstGeom>
          <a:noFill/>
          <a:ln w="1905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rgbClr val="049FD9"/>
              </a:solidFill>
              <a:cs typeface="Arial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575610" y="3653093"/>
            <a:ext cx="698624" cy="698624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solidFill>
                <a:srgbClr val="049FD9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365250" y="1432522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365250" y="25577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365250" y="36530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425201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1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0" y="2541687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2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1" y="3658336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2698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575610" y="2552550"/>
            <a:ext cx="698624" cy="698624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solidFill>
                <a:srgbClr val="FFFFFF"/>
              </a:solidFill>
              <a:cs typeface="Arial"/>
            </a:endParaRPr>
          </a:p>
        </p:txBody>
      </p:sp>
      <p:sp>
        <p:nvSpPr>
          <p:cNvPr id="15" name="Oval 14"/>
          <p:cNvSpPr/>
          <p:nvPr userDrawn="1"/>
        </p:nvSpPr>
        <p:spPr>
          <a:xfrm>
            <a:off x="575610" y="1426607"/>
            <a:ext cx="698624" cy="698624"/>
          </a:xfrm>
          <a:prstGeom prst="ellipse">
            <a:avLst/>
          </a:prstGeom>
          <a:solidFill>
            <a:schemeClr val="bg2"/>
          </a:solidFill>
          <a:ln w="1905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575610" y="3653093"/>
            <a:ext cx="698624" cy="698624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solidFill>
                <a:srgbClr val="049FD9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365250" y="1432522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365250" y="25577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365250" y="36530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0" y="2552550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1" y="3651140"/>
            <a:ext cx="698624" cy="693381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3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575610" y="1427248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53872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Oval 11"/>
          <p:cNvSpPr/>
          <p:nvPr userDrawn="1"/>
        </p:nvSpPr>
        <p:spPr>
          <a:xfrm>
            <a:off x="575611" y="1979318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15" name="Oval 14"/>
          <p:cNvSpPr/>
          <p:nvPr userDrawn="1"/>
        </p:nvSpPr>
        <p:spPr>
          <a:xfrm>
            <a:off x="575610" y="1328927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575611" y="2627446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1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3</a:t>
            </a:r>
          </a:p>
        </p:txBody>
      </p:sp>
      <p:sp>
        <p:nvSpPr>
          <p:cNvPr id="13" name="Oval 12"/>
          <p:cNvSpPr/>
          <p:nvPr userDrawn="1"/>
        </p:nvSpPr>
        <p:spPr>
          <a:xfrm>
            <a:off x="575612" y="3274581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4</a:t>
            </a:r>
          </a:p>
        </p:txBody>
      </p:sp>
      <p:sp>
        <p:nvSpPr>
          <p:cNvPr id="17" name="Oval 16"/>
          <p:cNvSpPr/>
          <p:nvPr userDrawn="1"/>
        </p:nvSpPr>
        <p:spPr>
          <a:xfrm>
            <a:off x="575613" y="3921716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73813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15" name="Oval 14"/>
          <p:cNvSpPr/>
          <p:nvPr userDrawn="1"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1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3</a:t>
            </a:r>
          </a:p>
        </p:txBody>
      </p:sp>
      <p:sp>
        <p:nvSpPr>
          <p:cNvPr id="13" name="Oval 12"/>
          <p:cNvSpPr/>
          <p:nvPr userDrawn="1"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4</a:t>
            </a:r>
          </a:p>
        </p:txBody>
      </p:sp>
      <p:sp>
        <p:nvSpPr>
          <p:cNvPr id="17" name="Oval 16"/>
          <p:cNvSpPr/>
          <p:nvPr userDrawn="1"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621250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575611" y="1979318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15" name="Oval 14"/>
          <p:cNvSpPr/>
          <p:nvPr userDrawn="1"/>
        </p:nvSpPr>
        <p:spPr>
          <a:xfrm>
            <a:off x="575610" y="1328927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575611" y="2627446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chemeClr val="accent5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1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chemeClr val="accent5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chemeClr val="accent5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3</a:t>
            </a:r>
          </a:p>
        </p:txBody>
      </p:sp>
      <p:sp>
        <p:nvSpPr>
          <p:cNvPr id="13" name="Oval 12"/>
          <p:cNvSpPr/>
          <p:nvPr userDrawn="1"/>
        </p:nvSpPr>
        <p:spPr>
          <a:xfrm>
            <a:off x="575612" y="3274581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chemeClr val="accent5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4</a:t>
            </a:r>
          </a:p>
        </p:txBody>
      </p:sp>
      <p:sp>
        <p:nvSpPr>
          <p:cNvPr id="17" name="Oval 16"/>
          <p:cNvSpPr/>
          <p:nvPr userDrawn="1"/>
        </p:nvSpPr>
        <p:spPr>
          <a:xfrm>
            <a:off x="575613" y="3921716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chemeClr val="accent5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5</a:t>
            </a:r>
          </a:p>
        </p:txBody>
      </p:sp>
      <p:sp>
        <p:nvSpPr>
          <p:cNvPr id="20" name="Oval 19"/>
          <p:cNvSpPr/>
          <p:nvPr userDrawn="1"/>
        </p:nvSpPr>
        <p:spPr>
          <a:xfrm>
            <a:off x="4414576" y="1983084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4414575" y="1332693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4414576" y="2631212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011349" y="1338608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011350" y="198832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5011350" y="263121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26" hasCustomPrompt="1"/>
          </p:nvPr>
        </p:nvSpPr>
        <p:spPr>
          <a:xfrm>
            <a:off x="4414576" y="1331287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rgbClr val="049FD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6</a:t>
            </a:r>
          </a:p>
        </p:txBody>
      </p:sp>
      <p:sp>
        <p:nvSpPr>
          <p:cNvPr id="34" name="Text Placeholder 17"/>
          <p:cNvSpPr>
            <a:spLocks noGrp="1"/>
          </p:cNvSpPr>
          <p:nvPr>
            <p:ph type="body" sz="quarter" idx="27" hasCustomPrompt="1"/>
          </p:nvPr>
        </p:nvSpPr>
        <p:spPr>
          <a:xfrm>
            <a:off x="4414576" y="198308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rgbClr val="049FD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7</a:t>
            </a:r>
          </a:p>
        </p:txBody>
      </p:sp>
      <p:sp>
        <p:nvSpPr>
          <p:cNvPr id="35" name="Text Placeholder 17"/>
          <p:cNvSpPr>
            <a:spLocks noGrp="1"/>
          </p:cNvSpPr>
          <p:nvPr>
            <p:ph type="body" sz="quarter" idx="28" hasCustomPrompt="1"/>
          </p:nvPr>
        </p:nvSpPr>
        <p:spPr>
          <a:xfrm>
            <a:off x="4414577" y="262925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rgbClr val="049FD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8</a:t>
            </a:r>
          </a:p>
        </p:txBody>
      </p:sp>
      <p:sp>
        <p:nvSpPr>
          <p:cNvPr id="36" name="Oval 35"/>
          <p:cNvSpPr/>
          <p:nvPr userDrawn="1"/>
        </p:nvSpPr>
        <p:spPr>
          <a:xfrm>
            <a:off x="4414577" y="3278347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37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5011351" y="327834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Text Placeholder 17"/>
          <p:cNvSpPr>
            <a:spLocks noGrp="1"/>
          </p:cNvSpPr>
          <p:nvPr>
            <p:ph type="body" sz="quarter" idx="30" hasCustomPrompt="1"/>
          </p:nvPr>
        </p:nvSpPr>
        <p:spPr>
          <a:xfrm>
            <a:off x="4414578" y="327639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rgbClr val="049FD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9</a:t>
            </a:r>
          </a:p>
        </p:txBody>
      </p:sp>
      <p:sp>
        <p:nvSpPr>
          <p:cNvPr id="39" name="Oval 38"/>
          <p:cNvSpPr/>
          <p:nvPr userDrawn="1"/>
        </p:nvSpPr>
        <p:spPr>
          <a:xfrm>
            <a:off x="4414578" y="3925482"/>
            <a:ext cx="464815" cy="464815"/>
          </a:xfrm>
          <a:prstGeom prst="ellipse">
            <a:avLst/>
          </a:prstGeom>
          <a:noFill/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0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011352" y="392548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Text Placeholder 17"/>
          <p:cNvSpPr>
            <a:spLocks noGrp="1"/>
          </p:cNvSpPr>
          <p:nvPr>
            <p:ph type="body" sz="quarter" idx="32" hasCustomPrompt="1"/>
          </p:nvPr>
        </p:nvSpPr>
        <p:spPr>
          <a:xfrm>
            <a:off x="4414579" y="392352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chemeClr val="bg2"/>
                  </a:solidFill>
                </a:ln>
                <a:solidFill>
                  <a:srgbClr val="049FD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563897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gue">
    <p:bg>
      <p:bgPr>
        <a:gradFill rotWithShape="0">
          <a:gsLst>
            <a:gs pos="0">
              <a:srgbClr val="049FD9"/>
            </a:gs>
            <a:gs pos="100000">
              <a:srgbClr val="004BA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509F5890-BE05-4D5D-AADF-DD6FDB4C472B}" type="slidenum">
              <a:rPr lang="en-US" sz="600">
                <a:solidFill>
                  <a:schemeClr val="bg1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bg1">
                  <a:alpha val="60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bg1"/>
                </a:solidFill>
                <a:latin typeface="+mj-lt"/>
                <a:cs typeface="CiscoSans Thin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alphaModFix amt="60000"/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7679" y="4625975"/>
            <a:ext cx="424180" cy="2651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8541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2" name="Oval 41"/>
          <p:cNvSpPr/>
          <p:nvPr userDrawn="1"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3" name="Oval 42"/>
          <p:cNvSpPr/>
          <p:nvPr userDrawn="1"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rgbClr val="FFFFFF"/>
              </a:solidFill>
              <a:cs typeface="Arial"/>
            </a:endParaRPr>
          </a:p>
        </p:txBody>
      </p:sp>
      <p:sp>
        <p:nvSpPr>
          <p:cNvPr id="44" name="Oval 43"/>
          <p:cNvSpPr/>
          <p:nvPr userDrawn="1"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1</a:t>
            </a:r>
          </a:p>
        </p:txBody>
      </p:sp>
      <p:sp>
        <p:nvSpPr>
          <p:cNvPr id="49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2</a:t>
            </a:r>
          </a:p>
        </p:txBody>
      </p:sp>
      <p:sp>
        <p:nvSpPr>
          <p:cNvPr id="50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3</a:t>
            </a:r>
          </a:p>
        </p:txBody>
      </p:sp>
      <p:sp>
        <p:nvSpPr>
          <p:cNvPr id="51" name="Oval 50"/>
          <p:cNvSpPr/>
          <p:nvPr userDrawn="1"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3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4</a:t>
            </a:r>
          </a:p>
        </p:txBody>
      </p:sp>
      <p:sp>
        <p:nvSpPr>
          <p:cNvPr id="54" name="Oval 53"/>
          <p:cNvSpPr/>
          <p:nvPr userDrawn="1"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6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5</a:t>
            </a:r>
          </a:p>
        </p:txBody>
      </p:sp>
      <p:sp>
        <p:nvSpPr>
          <p:cNvPr id="57" name="Oval 56"/>
          <p:cNvSpPr/>
          <p:nvPr userDrawn="1"/>
        </p:nvSpPr>
        <p:spPr>
          <a:xfrm>
            <a:off x="4414576" y="1983084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8" name="Oval 57"/>
          <p:cNvSpPr/>
          <p:nvPr userDrawn="1"/>
        </p:nvSpPr>
        <p:spPr>
          <a:xfrm>
            <a:off x="4414575" y="1332693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9" name="Oval 58"/>
          <p:cNvSpPr/>
          <p:nvPr userDrawn="1"/>
        </p:nvSpPr>
        <p:spPr>
          <a:xfrm>
            <a:off x="4414576" y="2631212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011349" y="1338608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011350" y="198832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2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5011350" y="263121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3" name="Text Placeholder 17"/>
          <p:cNvSpPr>
            <a:spLocks noGrp="1"/>
          </p:cNvSpPr>
          <p:nvPr>
            <p:ph type="body" sz="quarter" idx="26" hasCustomPrompt="1"/>
          </p:nvPr>
        </p:nvSpPr>
        <p:spPr>
          <a:xfrm>
            <a:off x="4414576" y="1331287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6</a:t>
            </a:r>
          </a:p>
        </p:txBody>
      </p:sp>
      <p:sp>
        <p:nvSpPr>
          <p:cNvPr id="64" name="Text Placeholder 17"/>
          <p:cNvSpPr>
            <a:spLocks noGrp="1"/>
          </p:cNvSpPr>
          <p:nvPr>
            <p:ph type="body" sz="quarter" idx="27" hasCustomPrompt="1"/>
          </p:nvPr>
        </p:nvSpPr>
        <p:spPr>
          <a:xfrm>
            <a:off x="4414576" y="198308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7</a:t>
            </a:r>
          </a:p>
        </p:txBody>
      </p:sp>
      <p:sp>
        <p:nvSpPr>
          <p:cNvPr id="65" name="Text Placeholder 17"/>
          <p:cNvSpPr>
            <a:spLocks noGrp="1"/>
          </p:cNvSpPr>
          <p:nvPr>
            <p:ph type="body" sz="quarter" idx="28" hasCustomPrompt="1"/>
          </p:nvPr>
        </p:nvSpPr>
        <p:spPr>
          <a:xfrm>
            <a:off x="4414577" y="262925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8</a:t>
            </a:r>
          </a:p>
        </p:txBody>
      </p:sp>
      <p:sp>
        <p:nvSpPr>
          <p:cNvPr id="66" name="Oval 65"/>
          <p:cNvSpPr/>
          <p:nvPr userDrawn="1"/>
        </p:nvSpPr>
        <p:spPr>
          <a:xfrm>
            <a:off x="4414577" y="3278347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5011351" y="327834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8" name="Text Placeholder 17"/>
          <p:cNvSpPr>
            <a:spLocks noGrp="1"/>
          </p:cNvSpPr>
          <p:nvPr>
            <p:ph type="body" sz="quarter" idx="30" hasCustomPrompt="1"/>
          </p:nvPr>
        </p:nvSpPr>
        <p:spPr>
          <a:xfrm>
            <a:off x="4414578" y="327639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9</a:t>
            </a:r>
          </a:p>
        </p:txBody>
      </p:sp>
      <p:sp>
        <p:nvSpPr>
          <p:cNvPr id="69" name="Oval 68"/>
          <p:cNvSpPr/>
          <p:nvPr userDrawn="1"/>
        </p:nvSpPr>
        <p:spPr>
          <a:xfrm>
            <a:off x="4414578" y="3925482"/>
            <a:ext cx="464815" cy="464815"/>
          </a:xfrm>
          <a:prstGeom prst="ellipse">
            <a:avLst/>
          </a:prstGeom>
          <a:solidFill>
            <a:srgbClr val="049FD9"/>
          </a:solidFill>
          <a:ln w="19050">
            <a:solidFill>
              <a:srgbClr val="049FD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200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70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011352" y="392548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1" name="Text Placeholder 17"/>
          <p:cNvSpPr>
            <a:spLocks noGrp="1"/>
          </p:cNvSpPr>
          <p:nvPr>
            <p:ph type="body" sz="quarter" idx="32" hasCustomPrompt="1"/>
          </p:nvPr>
        </p:nvSpPr>
        <p:spPr>
          <a:xfrm>
            <a:off x="4414579" y="392352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 smtClean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6430999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4629150"/>
            <a:ext cx="733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500063" y="3476647"/>
            <a:ext cx="8139112" cy="520655"/>
          </a:xfrm>
          <a:prstGeom prst="rect">
            <a:avLst/>
          </a:prstGeom>
          <a:solidFill>
            <a:schemeClr val="bg1">
              <a:alpha val="70000"/>
            </a:schemeClr>
          </a:solidFill>
          <a:extLst/>
        </p:spPr>
        <p:txBody>
          <a:bodyPr wrap="square" lIns="108000" tIns="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172800" indent="0">
              <a:lnSpc>
                <a:spcPts val="3680"/>
              </a:lnSpc>
              <a:spcBef>
                <a:spcPts val="0"/>
              </a:spcBef>
              <a:buNone/>
              <a:defRPr sz="24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68219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8013" y="301037"/>
            <a:ext cx="8563172" cy="2542175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48785" y="3054518"/>
            <a:ext cx="8364236" cy="56425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3200" baseline="0">
                <a:solidFill>
                  <a:srgbClr val="58585B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73768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4629150"/>
            <a:ext cx="733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7348" cy="5143500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747628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8012" y="240631"/>
            <a:ext cx="8480388" cy="4266646"/>
          </a:xfrm>
          <a:prstGeom prst="rect">
            <a:avLst/>
          </a:prstGeom>
        </p:spPr>
        <p:txBody>
          <a:bodyPr vert="horz" lIns="91424" tIns="45712" rIns="91424" bIns="45712"/>
          <a:lstStyle>
            <a:lvl1pPr marL="0" indent="0" algn="ctr">
              <a:buNone/>
              <a:defRPr sz="150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640379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photo with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92300" y="596900"/>
            <a:ext cx="5348288" cy="30035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92300" y="3595688"/>
            <a:ext cx="5346700" cy="747712"/>
          </a:xfrm>
          <a:prstGeom prst="rect">
            <a:avLst/>
          </a:prstGeom>
          <a:noFill/>
          <a:ln>
            <a:noFill/>
          </a:ln>
          <a:effectLst>
            <a:outerShdw blurRad="1143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1900238" y="596646"/>
            <a:ext cx="5329238" cy="300380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rgbClr val="676767"/>
            </a:solidFill>
          </a:ln>
          <a:effectLst/>
        </p:spPr>
        <p:txBody>
          <a:bodyPr lIns="91424" tIns="45712" rIns="91424" bIns="45712" anchor="ctr" anchorCtr="0"/>
          <a:lstStyle>
            <a:lvl1pPr algn="ctr">
              <a:buFontTx/>
              <a:buNone/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065871" y="3655079"/>
            <a:ext cx="5074070" cy="628650"/>
          </a:xfrm>
        </p:spPr>
        <p:txBody>
          <a:bodyPr/>
          <a:lstStyle>
            <a:lvl1pPr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1533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photo_top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9275" y="233363"/>
            <a:ext cx="3273425" cy="1844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549991" y="233172"/>
            <a:ext cx="3273552" cy="184480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rgbClr val="676767"/>
            </a:solidFill>
          </a:ln>
          <a:effectLst/>
        </p:spPr>
        <p:txBody>
          <a:bodyPr vert="horz" lIns="68577" tIns="34289" rIns="68577" bIns="34289" rtlCol="0" anchor="ctr" anchorCtr="0">
            <a:normAutofit/>
          </a:bodyPr>
          <a:lstStyle>
            <a:lvl1pPr marL="0" indent="0" algn="ctr" defTabSz="685777" rtl="0" eaLnBrk="1" latinLnBrk="0" hangingPunct="1">
              <a:lnSpc>
                <a:spcPct val="95000"/>
              </a:lnSpc>
              <a:spcBef>
                <a:spcPts val="108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5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30935" y="2480693"/>
            <a:ext cx="6729865" cy="1614419"/>
          </a:xfrm>
        </p:spPr>
        <p:txBody>
          <a:bodyPr>
            <a:noAutofit/>
          </a:bodyPr>
          <a:lstStyle>
            <a:lvl1pPr marL="0" marR="0" indent="0" algn="l" defTabSz="685777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29976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photo_right s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92688" y="546100"/>
            <a:ext cx="3630612" cy="38703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4992624" y="546734"/>
            <a:ext cx="3630168" cy="3869818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rgbClr val="2968AF"/>
            </a:solidFill>
          </a:ln>
          <a:effectLst/>
        </p:spPr>
        <p:txBody>
          <a:bodyPr lIns="91424" tIns="45712" rIns="91424" bIns="45712" anchor="ctr" anchorCtr="0"/>
          <a:lstStyle>
            <a:lvl1pPr algn="ctr">
              <a:buFontTx/>
              <a:buNone/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37669" y="546734"/>
            <a:ext cx="4349918" cy="813985"/>
          </a:xfrm>
        </p:spPr>
        <p:txBody>
          <a:bodyPr wrap="none" anchor="t">
            <a:noAutofit/>
          </a:bodyPr>
          <a:lstStyle>
            <a:lvl1pPr>
              <a:lnSpc>
                <a:spcPct val="90000"/>
              </a:lnSpc>
              <a:defRPr sz="2500">
                <a:solidFill>
                  <a:srgbClr val="555558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705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ultiple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668713" y="233363"/>
            <a:ext cx="3268662" cy="199548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8" rIns="68574" bIns="34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CiscoSans"/>
              <a:cs typeface="CiscoSan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4963" y="233363"/>
            <a:ext cx="3287712" cy="199548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8" rIns="68574" bIns="34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CiscoSans"/>
              <a:cs typeface="CiscoSan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80238" y="233363"/>
            <a:ext cx="1838325" cy="9810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8" rIns="68574" bIns="34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CiscoSans"/>
              <a:cs typeface="CiscoSan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4963" y="2271713"/>
            <a:ext cx="2522537" cy="25939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8" rIns="68574" bIns="34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CiscoSans"/>
              <a:cs typeface="CiscoSan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911475" y="2271713"/>
            <a:ext cx="4025900" cy="25939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8" rIns="68574" bIns="34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CiscoSans"/>
              <a:cs typeface="CiscoSan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980238" y="1262063"/>
            <a:ext cx="1838325" cy="258286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8" rIns="68574" bIns="34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CiscoSans"/>
              <a:cs typeface="CiscoSan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980238" y="3887788"/>
            <a:ext cx="1838325" cy="9779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8" rIns="68574" bIns="34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CiscoSans"/>
              <a:cs typeface="CiscoSans"/>
            </a:endParaRPr>
          </a:p>
        </p:txBody>
      </p:sp>
      <p:sp>
        <p:nvSpPr>
          <p:cNvPr id="49" name="Picture Placeholder 25"/>
          <p:cNvSpPr>
            <a:spLocks noGrp="1"/>
          </p:cNvSpPr>
          <p:nvPr>
            <p:ph type="pic" sz="quarter" idx="11"/>
          </p:nvPr>
        </p:nvSpPr>
        <p:spPr>
          <a:xfrm>
            <a:off x="3668995" y="233363"/>
            <a:ext cx="3267861" cy="1995489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/>
        </p:spPr>
        <p:txBody>
          <a:bodyPr vert="horz" lIns="68574" tIns="34288" rIns="68574" bIns="34288" rtlCol="0" anchor="ctr" anchorCtr="0">
            <a:normAutofit/>
          </a:bodyPr>
          <a:lstStyle>
            <a:lvl1pPr marL="0" indent="0" algn="ctr" defTabSz="685748" rtl="0" eaLnBrk="1" latinLnBrk="0" hangingPunct="1">
              <a:lnSpc>
                <a:spcPct val="95000"/>
              </a:lnSpc>
              <a:spcBef>
                <a:spcPts val="108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500" b="0" i="0" kern="1200" baseline="0" dirty="0">
                <a:solidFill>
                  <a:schemeClr val="tx1"/>
                </a:solidFill>
                <a:latin typeface="+mn-lt"/>
                <a:ea typeface="+mn-ea"/>
                <a:cs typeface="Broadway" panose="04040905080B02020502" pitchFamily="82" charset="0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320828" y="233363"/>
            <a:ext cx="3302001" cy="1995489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/>
        </p:spPr>
        <p:txBody>
          <a:bodyPr vert="horz" lIns="68574" tIns="34288" rIns="68574" bIns="34288" rtlCol="0" anchor="ctr" anchorCtr="0">
            <a:normAutofit/>
          </a:bodyPr>
          <a:lstStyle>
            <a:lvl1pPr marL="0" indent="0" algn="ctr" defTabSz="685748" rtl="0" eaLnBrk="1" latinLnBrk="0" hangingPunct="1">
              <a:lnSpc>
                <a:spcPct val="95000"/>
              </a:lnSpc>
              <a:spcBef>
                <a:spcPts val="108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500" b="0" i="0" kern="1200" dirty="0">
                <a:solidFill>
                  <a:schemeClr val="tx1"/>
                </a:solidFill>
                <a:latin typeface="+mn-lt"/>
                <a:ea typeface="+mn-ea"/>
                <a:cs typeface="Broadway" panose="04040905080B02020502" pitchFamily="82" charset="0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1" name="Picture Placeholder 25"/>
          <p:cNvSpPr>
            <a:spLocks noGrp="1"/>
          </p:cNvSpPr>
          <p:nvPr>
            <p:ph type="pic" sz="quarter" idx="12"/>
          </p:nvPr>
        </p:nvSpPr>
        <p:spPr>
          <a:xfrm>
            <a:off x="6979833" y="233363"/>
            <a:ext cx="1838730" cy="98107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/>
        </p:spPr>
        <p:txBody>
          <a:bodyPr vert="horz" lIns="68574" tIns="34288" rIns="68574" bIns="34288" rtlCol="0" anchor="ctr" anchorCtr="0">
            <a:normAutofit/>
          </a:bodyPr>
          <a:lstStyle>
            <a:lvl1pPr marL="0" indent="0" algn="ctr" defTabSz="685748" rtl="0" eaLnBrk="1" latinLnBrk="0" hangingPunct="1">
              <a:lnSpc>
                <a:spcPct val="95000"/>
              </a:lnSpc>
              <a:spcBef>
                <a:spcPts val="108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500" b="0" i="0" kern="1200" dirty="0">
                <a:solidFill>
                  <a:schemeClr val="tx1"/>
                </a:solidFill>
                <a:latin typeface="+mn-lt"/>
                <a:ea typeface="+mn-ea"/>
                <a:cs typeface="Broadway" panose="04040905080B02020502" pitchFamily="82" charset="0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3" name="Picture Placeholder 25"/>
          <p:cNvSpPr>
            <a:spLocks noGrp="1"/>
          </p:cNvSpPr>
          <p:nvPr>
            <p:ph type="pic" sz="quarter" idx="13"/>
          </p:nvPr>
        </p:nvSpPr>
        <p:spPr>
          <a:xfrm>
            <a:off x="320824" y="2271718"/>
            <a:ext cx="2537420" cy="259420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/>
        </p:spPr>
        <p:txBody>
          <a:bodyPr vert="horz" lIns="68574" tIns="34288" rIns="68574" bIns="34288" rtlCol="0" anchor="ctr" anchorCtr="0">
            <a:normAutofit/>
          </a:bodyPr>
          <a:lstStyle>
            <a:lvl1pPr marL="0" indent="0" algn="ctr" defTabSz="685748" rtl="0" eaLnBrk="1" latinLnBrk="0" hangingPunct="1">
              <a:lnSpc>
                <a:spcPct val="95000"/>
              </a:lnSpc>
              <a:spcBef>
                <a:spcPts val="108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500" b="0" i="0" kern="1200" dirty="0">
                <a:solidFill>
                  <a:schemeClr val="tx1"/>
                </a:solidFill>
                <a:latin typeface="+mn-lt"/>
                <a:ea typeface="+mn-ea"/>
                <a:cs typeface="Broadway" panose="04040905080B02020502" pitchFamily="82" charset="0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5" name="Picture Placeholder 25"/>
          <p:cNvSpPr>
            <a:spLocks noGrp="1"/>
          </p:cNvSpPr>
          <p:nvPr>
            <p:ph type="pic" sz="quarter" idx="14"/>
          </p:nvPr>
        </p:nvSpPr>
        <p:spPr>
          <a:xfrm>
            <a:off x="2908334" y="2271718"/>
            <a:ext cx="4028516" cy="259420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/>
        </p:spPr>
        <p:txBody>
          <a:bodyPr vert="horz" lIns="68574" tIns="34288" rIns="68574" bIns="34288" rtlCol="0" anchor="ctr" anchorCtr="0">
            <a:normAutofit/>
          </a:bodyPr>
          <a:lstStyle>
            <a:lvl1pPr marL="0" indent="0" algn="ctr" defTabSz="685748" rtl="0" eaLnBrk="1" latinLnBrk="0" hangingPunct="1">
              <a:lnSpc>
                <a:spcPct val="95000"/>
              </a:lnSpc>
              <a:spcBef>
                <a:spcPts val="108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500" b="0" i="0" kern="1200" dirty="0">
                <a:solidFill>
                  <a:schemeClr val="tx1"/>
                </a:solidFill>
                <a:latin typeface="+mn-lt"/>
                <a:ea typeface="+mn-ea"/>
                <a:cs typeface="Broadway" panose="04040905080B02020502" pitchFamily="82" charset="0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7" name="Picture Placeholder 25"/>
          <p:cNvSpPr>
            <a:spLocks noGrp="1"/>
          </p:cNvSpPr>
          <p:nvPr>
            <p:ph type="pic" sz="quarter" idx="15"/>
          </p:nvPr>
        </p:nvSpPr>
        <p:spPr>
          <a:xfrm>
            <a:off x="6979833" y="1257301"/>
            <a:ext cx="1838730" cy="2587058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/>
        </p:spPr>
        <p:txBody>
          <a:bodyPr vert="horz" lIns="68574" tIns="34288" rIns="68574" bIns="34288" rtlCol="0" anchor="ctr" anchorCtr="0">
            <a:normAutofit/>
          </a:bodyPr>
          <a:lstStyle>
            <a:lvl1pPr marL="0" indent="0" algn="ctr" defTabSz="685748" rtl="0" eaLnBrk="1" latinLnBrk="0" hangingPunct="1">
              <a:lnSpc>
                <a:spcPct val="95000"/>
              </a:lnSpc>
              <a:spcBef>
                <a:spcPts val="108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500" b="0" i="0" kern="1200" dirty="0">
                <a:solidFill>
                  <a:schemeClr val="tx1"/>
                </a:solidFill>
                <a:latin typeface="+mn-lt"/>
                <a:ea typeface="+mn-ea"/>
                <a:cs typeface="Broadway" panose="04040905080B02020502" pitchFamily="82" charset="0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9" name="Picture Placeholder 25"/>
          <p:cNvSpPr>
            <a:spLocks noGrp="1"/>
          </p:cNvSpPr>
          <p:nvPr>
            <p:ph type="pic" sz="quarter" idx="16"/>
          </p:nvPr>
        </p:nvSpPr>
        <p:spPr>
          <a:xfrm>
            <a:off x="6979833" y="3887223"/>
            <a:ext cx="1838730" cy="9786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/>
        </p:spPr>
        <p:txBody>
          <a:bodyPr vert="horz" lIns="68574" tIns="34288" rIns="68574" bIns="34288" rtlCol="0" anchor="ctr" anchorCtr="0">
            <a:normAutofit/>
          </a:bodyPr>
          <a:lstStyle>
            <a:lvl1pPr marL="0" indent="0" algn="ctr" defTabSz="685748" rtl="0" eaLnBrk="1" latinLnBrk="0" hangingPunct="1">
              <a:lnSpc>
                <a:spcPct val="95000"/>
              </a:lnSpc>
              <a:spcBef>
                <a:spcPts val="108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500" b="0" i="0" kern="1200" dirty="0">
                <a:solidFill>
                  <a:schemeClr val="tx1"/>
                </a:solidFill>
                <a:latin typeface="+mn-lt"/>
                <a:ea typeface="+mn-ea"/>
                <a:cs typeface="Broadway" panose="04040905080B02020502" pitchFamily="82" charset="0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649605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912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egue">
    <p:bg>
      <p:bgPr>
        <a:solidFill>
          <a:srgbClr val="3939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bg1"/>
                </a:solidFill>
                <a:latin typeface="+mj-lt"/>
                <a:cs typeface="CiscoSans Thin"/>
              </a:defRPr>
            </a:lvl1pPr>
          </a:lstStyle>
          <a:p>
            <a:r>
              <a:rPr lang="en-GB" dirty="0" smtClean="0"/>
              <a:t>Section Title Goes Here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600">
                <a:solidFill>
                  <a:schemeClr val="bg1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bg1">
                  <a:alpha val="60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alphaModFix amt="60000"/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7679" y="4625975"/>
            <a:ext cx="424180" cy="2651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20845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screen vide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Media Placeholder 39"/>
          <p:cNvSpPr>
            <a:spLocks noGrp="1"/>
          </p:cNvSpPr>
          <p:nvPr>
            <p:ph type="media" sz="quarter" idx="11"/>
          </p:nvPr>
        </p:nvSpPr>
        <p:spPr>
          <a:xfrm>
            <a:off x="528638" y="582930"/>
            <a:ext cx="8164931" cy="3319272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8574" tIns="34288" rIns="68574" bIns="34288" rtlCol="0" anchor="ctr">
            <a:normAutofit/>
          </a:bodyPr>
          <a:lstStyle>
            <a:lvl1pPr marL="0" indent="0" algn="ctr" defTabSz="685748" rtl="0" eaLnBrk="1" latinLnBrk="0" hangingPunct="1">
              <a:lnSpc>
                <a:spcPct val="95000"/>
              </a:lnSpc>
              <a:spcBef>
                <a:spcPts val="108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400" kern="1200" baseline="0" smtClean="0">
                <a:solidFill>
                  <a:schemeClr val="lt1"/>
                </a:solidFill>
                <a:latin typeface="+mn-lt"/>
                <a:ea typeface="+mn-ea"/>
                <a:cs typeface="CiscoSan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63792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vide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edia Placeholder 20"/>
          <p:cNvSpPr>
            <a:spLocks noGrp="1"/>
          </p:cNvSpPr>
          <p:nvPr>
            <p:ph type="media" sz="quarter" idx="10"/>
          </p:nvPr>
        </p:nvSpPr>
        <p:spPr>
          <a:xfrm>
            <a:off x="2179339" y="584002"/>
            <a:ext cx="4424562" cy="3319272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8574" tIns="34288" rIns="68574" bIns="34288" rtlCol="0" anchor="ctr">
            <a:normAutofit/>
          </a:bodyPr>
          <a:lstStyle>
            <a:lvl1pPr marL="0" indent="0" algn="ctr" defTabSz="685748" rtl="0" eaLnBrk="1" latinLnBrk="0" hangingPunct="1">
              <a:lnSpc>
                <a:spcPct val="95000"/>
              </a:lnSpc>
              <a:spcBef>
                <a:spcPts val="108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400" kern="1200">
                <a:solidFill>
                  <a:schemeClr val="lt1"/>
                </a:solidFill>
                <a:latin typeface="+mn-lt"/>
                <a:ea typeface="+mn-ea"/>
                <a:cs typeface="CiscoSan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25547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gradFill rotWithShape="1">
          <a:gsLst>
            <a:gs pos="0">
              <a:srgbClr val="049FD9"/>
            </a:gs>
            <a:gs pos="100000">
              <a:srgbClr val="004BA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6638" y="1646238"/>
            <a:ext cx="19907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748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14" y="0"/>
            <a:ext cx="9141291" cy="5143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9496" y="3793198"/>
            <a:ext cx="8296421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400" b="0" i="0">
                <a:solidFill>
                  <a:srgbClr val="4D4D4D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Speaker Name</a:t>
            </a:r>
            <a:endParaRPr lang="en-US" dirty="0"/>
          </a:p>
        </p:txBody>
      </p:sp>
      <p:sp>
        <p:nvSpPr>
          <p:cNvPr id="12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469496" y="4078551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400" b="0" i="0" kern="1200" dirty="0" smtClean="0">
                <a:solidFill>
                  <a:srgbClr val="4D4D4D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Speaker Title</a:t>
            </a:r>
          </a:p>
        </p:txBody>
      </p:sp>
      <p:sp>
        <p:nvSpPr>
          <p:cNvPr id="13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69496" y="4363904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400" b="0" i="0" kern="1200" dirty="0" smtClean="0">
                <a:solidFill>
                  <a:srgbClr val="4D4D4D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Date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3292" y="3211463"/>
            <a:ext cx="8302625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200" baseline="0">
                <a:solidFill>
                  <a:srgbClr val="4D4D4D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GB" dirty="0" smtClean="0"/>
              <a:t>Subtitle Goes Here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425765" y="2639977"/>
            <a:ext cx="8340152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200" b="0" i="0" spc="0" baseline="0">
                <a:solidFill>
                  <a:srgbClr val="4D4D4D"/>
                </a:solidFill>
                <a:latin typeface="+mj-lt"/>
                <a:cs typeface="CiscoSans Thin"/>
              </a:defRPr>
            </a:lvl1pPr>
          </a:lstStyle>
          <a:p>
            <a:r>
              <a:rPr lang="en-GB" dirty="0" smtClean="0"/>
              <a:t>Presentation Title Goes Here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6047" y="320675"/>
            <a:ext cx="948131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81960"/>
                  </a:srgbClr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1136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losing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51" y="0"/>
            <a:ext cx="9141291" cy="5143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1660" y="1643634"/>
            <a:ext cx="2080678" cy="185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04219"/>
      </p:ext>
    </p:extLst>
  </p:cSld>
  <p:clrMapOvr>
    <a:masterClrMapping/>
  </p:clrMapOvr>
  <p:transition spd="slow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45456" y="1249964"/>
            <a:ext cx="8582751" cy="3266034"/>
          </a:xfrm>
          <a:prstGeom prst="rect">
            <a:avLst/>
          </a:prstGeom>
        </p:spPr>
        <p:txBody>
          <a:bodyPr>
            <a:noAutofit/>
          </a:bodyPr>
          <a:lstStyle>
            <a:lvl1pPr marL="288925" indent="-231775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517525" indent="-215900"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1800" b="0" i="0">
                <a:solidFill>
                  <a:schemeClr val="tx2"/>
                </a:solidFill>
                <a:latin typeface="+mn-lt"/>
                <a:cs typeface="CiscoSans ExtraLight"/>
              </a:defRPr>
            </a:lvl2pPr>
            <a:lvl3pPr marL="749300" indent="-171450"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1600" b="0" i="0">
                <a:solidFill>
                  <a:schemeClr val="tx2"/>
                </a:solidFill>
                <a:latin typeface="+mn-lt"/>
                <a:cs typeface="CiscoSans ExtraLight"/>
              </a:defRPr>
            </a:lvl3pPr>
            <a:lvl4pPr marL="919163" indent="-171450"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1400" b="0" i="0">
                <a:solidFill>
                  <a:schemeClr val="tx2"/>
                </a:solidFill>
                <a:latin typeface="+mn-lt"/>
                <a:cs typeface="CiscoSans ExtraLight"/>
              </a:defRPr>
            </a:lvl4pPr>
            <a:lvl5pPr marL="1082675" indent="-171450"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1200" b="0" i="0">
                <a:solidFill>
                  <a:schemeClr val="tx2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259742" y="303064"/>
            <a:ext cx="8659976" cy="47302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500" b="0" i="0" spc="0" baseline="0">
                <a:solidFill>
                  <a:schemeClr val="accent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 smtClean="0"/>
              <a:t>Bullet Title Goes Here</a:t>
            </a:r>
            <a:endParaRPr lang="en-US" dirty="0"/>
          </a:p>
        </p:txBody>
      </p:sp>
      <p:sp>
        <p:nvSpPr>
          <p:cNvPr id="3" name="AutoShape 3"/>
          <p:cNvSpPr>
            <a:spLocks noChangeAspect="1" noChangeArrowheads="1" noTextEdit="1"/>
          </p:cNvSpPr>
          <p:nvPr userDrawn="1"/>
        </p:nvSpPr>
        <p:spPr bwMode="auto">
          <a:xfrm>
            <a:off x="6367463" y="1031875"/>
            <a:ext cx="1793875" cy="243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82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left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72731" y="376928"/>
            <a:ext cx="3528316" cy="34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13">
                <a:solidFill>
                  <a:schemeClr val="bg1"/>
                </a:solidFill>
                <a:latin typeface="CiscoSans ExtraLight" panose="020B0303020201020303" pitchFamily="34" charset="0"/>
              </a:defRPr>
            </a:lvl1pPr>
          </a:lstStyle>
          <a:p>
            <a:pPr lvl="0"/>
            <a:r>
              <a:rPr lang="ro-RO" dirty="0"/>
              <a:t>Titlul slide-ului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985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3579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4662" y="1347788"/>
            <a:ext cx="8280057" cy="30739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296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7766" y="1347788"/>
            <a:ext cx="8345488" cy="316821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0928" indent="-223792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Arial"/>
              <a:buChar char="•"/>
              <a:defRPr sz="37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50789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747558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911035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082450" indent="-168240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56754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7766" y="1347788"/>
            <a:ext cx="8345488" cy="316821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57136" indent="0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None/>
              <a:defRPr sz="37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292040" indent="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None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576143" indent="0">
              <a:buClr>
                <a:schemeClr val="tx1"/>
              </a:buClr>
              <a:buSzPct val="80000"/>
              <a:buFont typeface="Arial"/>
              <a:buNone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739620" indent="0">
              <a:buClr>
                <a:schemeClr val="tx1"/>
              </a:buClr>
              <a:buSzPct val="80000"/>
              <a:buFont typeface="Arial"/>
              <a:buNone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914210" indent="0">
              <a:buClr>
                <a:schemeClr val="tx1"/>
              </a:buClr>
              <a:buSzPct val="80000"/>
              <a:buFont typeface="Arial"/>
              <a:buNone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89699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89660" y="895601"/>
            <a:ext cx="8398739" cy="316821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57136" indent="0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None/>
              <a:defRPr sz="3700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292040" indent="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None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576143" indent="0">
              <a:buClr>
                <a:schemeClr val="tx1"/>
              </a:buClr>
              <a:buSzPct val="80000"/>
              <a:buFont typeface="Arial"/>
              <a:buNone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739620" indent="0">
              <a:buClr>
                <a:schemeClr val="tx1"/>
              </a:buClr>
              <a:buSzPct val="80000"/>
              <a:buFont typeface="Arial"/>
              <a:buNone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914210" indent="0">
              <a:buClr>
                <a:schemeClr val="tx1"/>
              </a:buClr>
              <a:buSzPct val="80000"/>
              <a:buFont typeface="Arial"/>
              <a:buNone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04078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8150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 smtClean="0"/>
              <a:t>Title Goes Here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rgbClr val="000000">
                    <a:alpha val="25000"/>
                  </a:srgb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rgbClr val="000000">
                  <a:alpha val="25000"/>
                </a:srgbClr>
              </a:solidFill>
              <a:latin typeface="+mn-lt"/>
              <a:ea typeface="+mn-ea"/>
              <a:cs typeface="CiscoSans Thin"/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7679" y="4625975"/>
            <a:ext cx="424180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3655724" y="4917159"/>
            <a:ext cx="183255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dirty="0" smtClean="0">
                <a:solidFill>
                  <a:schemeClr val="bg1">
                    <a:lumMod val="50000"/>
                  </a:schemeClr>
                </a:solidFill>
              </a:rPr>
              <a:t>© 2017. Cisco Systems, Inc. All rights reserved. </a:t>
            </a:r>
            <a:endParaRPr lang="en-US" sz="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4" r:id="rId2"/>
    <p:sldLayoutId id="2147483965" r:id="rId3"/>
    <p:sldLayoutId id="2147484012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  <p:sldLayoutId id="2147483974" r:id="rId13"/>
    <p:sldLayoutId id="2147483975" r:id="rId14"/>
    <p:sldLayoutId id="2147483976" r:id="rId15"/>
    <p:sldLayoutId id="2147483977" r:id="rId16"/>
    <p:sldLayoutId id="2147483978" r:id="rId17"/>
    <p:sldLayoutId id="2147483979" r:id="rId18"/>
    <p:sldLayoutId id="2147483980" r:id="rId19"/>
    <p:sldLayoutId id="2147483981" r:id="rId20"/>
    <p:sldLayoutId id="2147483982" r:id="rId21"/>
    <p:sldLayoutId id="2147483983" r:id="rId22"/>
    <p:sldLayoutId id="2147483984" r:id="rId23"/>
    <p:sldLayoutId id="2147483985" r:id="rId24"/>
    <p:sldLayoutId id="2147484006" r:id="rId25"/>
    <p:sldLayoutId id="2147484007" r:id="rId26"/>
    <p:sldLayoutId id="2147484008" r:id="rId27"/>
    <p:sldLayoutId id="2147484010" r:id="rId28"/>
    <p:sldLayoutId id="2147484009" r:id="rId29"/>
    <p:sldLayoutId id="2147484011" r:id="rId30"/>
    <p:sldLayoutId id="2147483986" r:id="rId31"/>
    <p:sldLayoutId id="2147483987" r:id="rId32"/>
    <p:sldLayoutId id="2147483989" r:id="rId33"/>
    <p:sldLayoutId id="2147483990" r:id="rId34"/>
    <p:sldLayoutId id="2147483991" r:id="rId35"/>
    <p:sldLayoutId id="2147483992" r:id="rId36"/>
    <p:sldLayoutId id="2147483993" r:id="rId37"/>
    <p:sldLayoutId id="2147483994" r:id="rId38"/>
    <p:sldLayoutId id="2147483995" r:id="rId39"/>
    <p:sldLayoutId id="2147483996" r:id="rId40"/>
    <p:sldLayoutId id="2147483997" r:id="rId41"/>
    <p:sldLayoutId id="2147483998" r:id="rId42"/>
    <p:sldLayoutId id="2147484015" r:id="rId43"/>
    <p:sldLayoutId id="2147484016" r:id="rId44"/>
    <p:sldLayoutId id="2147484017" r:id="rId45"/>
    <p:sldLayoutId id="2147484018" r:id="rId46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chemeClr val="tx2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hyperlink" Target="https://www.google.com/imgres?imgurl=http://www.cardpaymentoptions.com/wp-content/uploads/2014/11/blackbaud-logo.jpg&amp;imgrefurl=https://www.cardpaymentoptions.com/credit-card-processors/blackbaud/&amp;docid=H6e64vEoMwNmbM&amp;tbnid=cIAM2Bvnsy7VkM:&amp;w=792&amp;h=792&amp;ei=uzU5VYDBBobfoASfsIC4BQ&amp;ved=0CAIQxiAwAA&amp;iact=c" TargetMode="External"/><Relationship Id="rId18" Type="http://schemas.openxmlformats.org/officeDocument/2006/relationships/image" Target="../media/image20.jpeg"/><Relationship Id="rId3" Type="http://schemas.openxmlformats.org/officeDocument/2006/relationships/image" Target="../media/image9.jpeg"/><Relationship Id="rId21" Type="http://schemas.openxmlformats.org/officeDocument/2006/relationships/image" Target="../media/image22.tiff"/><Relationship Id="rId7" Type="http://schemas.openxmlformats.org/officeDocument/2006/relationships/image" Target="../media/image12.png"/><Relationship Id="rId12" Type="http://schemas.openxmlformats.org/officeDocument/2006/relationships/image" Target="../media/image15.jpeg"/><Relationship Id="rId1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png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jpeg"/><Relationship Id="rId11" Type="http://schemas.openxmlformats.org/officeDocument/2006/relationships/hyperlink" Target="http://www.google.com/url?sa=i&amp;rct=j&amp;q=&amp;esrc=s&amp;source=images&amp;cd=&amp;cad=rja&amp;uact=8&amp;ved=0CAcQjRw&amp;url=http://www.watersincorporated.com/investment-acquisitions.html&amp;ei=XXBsVYHoBcbusAWzm4CADw&amp;bvm=bv.94455598,d.b2w&amp;psig=AFQjCNH5wfdFrArnJ9A6F2ibI1hKO3rabg&amp;ust=1433256393474908" TargetMode="External"/><Relationship Id="rId5" Type="http://schemas.openxmlformats.org/officeDocument/2006/relationships/hyperlink" Target="http://www.google.com/url?sa=i&amp;rct=j&amp;q=&amp;esrc=s&amp;source=images&amp;cd=&amp;cad=rja&amp;uact=8&amp;ved=0CAcQjRw&amp;url=http://www.brandsoftheworld.com/logo/the-miracle-league&amp;ei=qzY5Vev3Jo6rogTZj4GwAQ&amp;bvm=bv.91427555,d.cGU&amp;psig=AFQjCNF_2VCLrmawtG8DiT_i75khF3qLwg&amp;ust=1429899293574131" TargetMode="External"/><Relationship Id="rId15" Type="http://schemas.openxmlformats.org/officeDocument/2006/relationships/image" Target="../media/image17.png"/><Relationship Id="rId10" Type="http://schemas.openxmlformats.org/officeDocument/2006/relationships/image" Target="../media/image14.png"/><Relationship Id="rId19" Type="http://schemas.microsoft.com/office/2007/relationships/hdphoto" Target="../media/hdphoto1.wdp"/><Relationship Id="rId4" Type="http://schemas.openxmlformats.org/officeDocument/2006/relationships/image" Target="../media/image10.jpeg"/><Relationship Id="rId9" Type="http://schemas.openxmlformats.org/officeDocument/2006/relationships/hyperlink" Target="http://www.google.com/url?sa=i&amp;rct=j&amp;q=&amp;esrc=s&amp;source=images&amp;cd=&amp;cad=rja&amp;uact=8&amp;ved=0CAcQjRw&amp;url=http://www.1800attorney.com/california/&amp;ei=KXBsVfi6GczosAWW-wM&amp;bvm=bv.94455598,d.b2w&amp;psig=AFQjCNFW1fINze0RuYStkklil4JmCjsGDQ&amp;ust=1433256341962598" TargetMode="External"/><Relationship Id="rId14" Type="http://schemas.openxmlformats.org/officeDocument/2006/relationships/image" Target="../media/image16.jpeg"/><Relationship Id="rId22" Type="http://schemas.openxmlformats.org/officeDocument/2006/relationships/image" Target="../media/image2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7.gif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Relationship Id="rId6" Type="http://schemas.microsoft.com/office/2007/relationships/hdphoto" Target="../media/hdphoto2.wdp"/><Relationship Id="rId5" Type="http://schemas.openxmlformats.org/officeDocument/2006/relationships/image" Target="../media/image30.jpeg"/><Relationship Id="rId4" Type="http://schemas.openxmlformats.org/officeDocument/2006/relationships/image" Target="../media/image2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hyperlink" Target="http://www.google.com/url?sa=i&amp;rct=j&amp;q=&amp;esrc=s&amp;source=images&amp;cd=&amp;cad=rja&amp;uact=8&amp;ved=0CAcQjRw&amp;url=http://nowherebutpop.com/2014/08/10/sports-parity-and-the-end-of-all-dynasties/&amp;ei=3FFzVfDLCIKNoQSd1YK4CQ&amp;bvm=bv.95039771,d.cGU&amp;psig=AFQjCNH_OHfhkzKBdo4Gn3C-CFcvKMLyuQ&amp;ust=1433707337972271" TargetMode="External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5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37.png"/><Relationship Id="rId5" Type="http://schemas.openxmlformats.org/officeDocument/2006/relationships/diagramData" Target="../diagrams/data1.xml"/><Relationship Id="rId10" Type="http://schemas.openxmlformats.org/officeDocument/2006/relationships/image" Target="../media/image36.png"/><Relationship Id="rId4" Type="http://schemas.openxmlformats.org/officeDocument/2006/relationships/image" Target="../media/image35.jpe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</a:rPr>
              <a:t>Brian Rueger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</a:rPr>
              <a:t>East Operations Director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</a:rPr>
              <a:t>Oct 2018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273825" y="3384425"/>
            <a:ext cx="4454565" cy="817545"/>
          </a:xfrm>
        </p:spPr>
        <p:txBody>
          <a:bodyPr/>
          <a:lstStyle/>
          <a:p>
            <a:pPr algn="r"/>
            <a:r>
              <a:rPr lang="en-US" sz="1600" dirty="0"/>
              <a:t>"The greatest leader is not necessarily the one who does the greatest things. He is the one that gets the people to do the greatest things</a:t>
            </a:r>
            <a:r>
              <a:rPr lang="en-US" sz="1600" dirty="0" smtClean="0"/>
              <a:t>.“</a:t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i="1" dirty="0" smtClean="0"/>
              <a:t>– Former President</a:t>
            </a:r>
            <a:endParaRPr lang="en-US" sz="1600" b="1" i="1" dirty="0" smtClean="0">
              <a:solidFill>
                <a:schemeClr val="tx1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69496" y="2154343"/>
            <a:ext cx="8340152" cy="644730"/>
          </a:xfrm>
        </p:spPr>
        <p:txBody>
          <a:bodyPr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</a:rPr>
              <a:t>Americas Select</a:t>
            </a:r>
            <a:br>
              <a:rPr lang="en-US" sz="4400" b="1" dirty="0" smtClean="0">
                <a:solidFill>
                  <a:schemeClr val="tx1"/>
                </a:solidFill>
              </a:rPr>
            </a:br>
            <a:r>
              <a:rPr lang="en-US" sz="4400" b="1" dirty="0" smtClean="0">
                <a:solidFill>
                  <a:schemeClr val="tx1"/>
                </a:solidFill>
              </a:rPr>
              <a:t>Business </a:t>
            </a:r>
            <a:r>
              <a:rPr lang="en-US" sz="4400" b="1" dirty="0" smtClean="0">
                <a:solidFill>
                  <a:schemeClr val="tx1"/>
                </a:solidFill>
              </a:rPr>
              <a:t>Plan</a:t>
            </a:r>
            <a:endParaRPr lang="en-US" sz="32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3393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0834" y="171450"/>
            <a:ext cx="8586624" cy="628650"/>
          </a:xfrm>
        </p:spPr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Leadership Expectations-</a:t>
            </a:r>
            <a:r>
              <a:rPr lang="en-US" sz="2400" dirty="0" smtClean="0">
                <a:solidFill>
                  <a:schemeClr val="accent4"/>
                </a:solidFill>
              </a:rPr>
              <a:t>(RMs</a:t>
            </a:r>
            <a:r>
              <a:rPr lang="en-US" sz="2400" dirty="0">
                <a:solidFill>
                  <a:schemeClr val="accent4"/>
                </a:solidFill>
              </a:rPr>
              <a:t>)</a:t>
            </a:r>
            <a:r>
              <a:rPr lang="en-US" sz="2400" dirty="0"/>
              <a:t/>
            </a:r>
            <a:br>
              <a:rPr lang="en-US" sz="2400" dirty="0"/>
            </a:br>
            <a:endParaRPr lang="en-US" sz="1500" i="1" dirty="0">
              <a:solidFill>
                <a:srgbClr val="0096D6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35838" y="662697"/>
            <a:ext cx="8576616" cy="3943350"/>
          </a:xfrm>
        </p:spPr>
        <p:txBody>
          <a:bodyPr/>
          <a:lstStyle/>
          <a:p>
            <a:pPr marL="0" indent="0">
              <a:buNone/>
            </a:pPr>
            <a:r>
              <a:rPr lang="en-US" sz="1500" b="1" dirty="0"/>
              <a:t>1.  Be a Culture Builder</a:t>
            </a:r>
          </a:p>
          <a:p>
            <a:pPr lvl="0"/>
            <a:r>
              <a:rPr lang="en-US" sz="1200" dirty="0"/>
              <a:t>Personal Humility and Professional Will (Be a role model)</a:t>
            </a:r>
          </a:p>
          <a:p>
            <a:pPr lvl="0"/>
            <a:r>
              <a:rPr lang="en-US" sz="1200" dirty="0"/>
              <a:t>Engage others in shared meaning</a:t>
            </a:r>
          </a:p>
          <a:p>
            <a:pPr lvl="0"/>
            <a:r>
              <a:rPr lang="en-US" sz="1200" dirty="0"/>
              <a:t>Scale through influence</a:t>
            </a:r>
          </a:p>
          <a:p>
            <a:pPr marL="0" indent="0">
              <a:buNone/>
            </a:pPr>
            <a:r>
              <a:rPr lang="en-US" sz="1500" b="1" dirty="0"/>
              <a:t>2.  Own the Number and the Details</a:t>
            </a:r>
          </a:p>
          <a:p>
            <a:pPr lvl="0"/>
            <a:r>
              <a:rPr lang="en-US" sz="1200" dirty="0"/>
              <a:t>Demonstrate sustainable value to our </a:t>
            </a:r>
            <a:r>
              <a:rPr lang="en-US" sz="1200" dirty="0" smtClean="0"/>
              <a:t>customers, partners and cisco team</a:t>
            </a:r>
            <a:endParaRPr lang="en-US" sz="1200" dirty="0"/>
          </a:p>
          <a:p>
            <a:pPr lvl="0"/>
            <a:r>
              <a:rPr lang="en-US" sz="1200" dirty="0"/>
              <a:t>Timely communication | Limit </a:t>
            </a:r>
            <a:r>
              <a:rPr lang="en-US" sz="1200" dirty="0" smtClean="0"/>
              <a:t>surprises | High Care Factor</a:t>
            </a:r>
            <a:endParaRPr lang="en-US" sz="1200" dirty="0"/>
          </a:p>
          <a:p>
            <a:pPr lvl="0"/>
            <a:r>
              <a:rPr lang="en-US" sz="1200" dirty="0"/>
              <a:t>AMs forecast deals; RMs make adjustments</a:t>
            </a:r>
          </a:p>
          <a:p>
            <a:pPr marL="0" indent="0">
              <a:buNone/>
            </a:pPr>
            <a:r>
              <a:rPr lang="en-US" sz="1500" dirty="0"/>
              <a:t>3. </a:t>
            </a:r>
            <a:r>
              <a:rPr lang="en-US" sz="1200" dirty="0"/>
              <a:t> </a:t>
            </a:r>
            <a:r>
              <a:rPr lang="en-US" sz="1500" b="1" dirty="0"/>
              <a:t>Contribute Beyond </a:t>
            </a:r>
            <a:r>
              <a:rPr lang="en-US" sz="1500" b="1" dirty="0" smtClean="0"/>
              <a:t>Region </a:t>
            </a:r>
            <a:r>
              <a:rPr lang="en-US" sz="1500" b="1" dirty="0"/>
              <a:t>Objectives</a:t>
            </a:r>
          </a:p>
          <a:p>
            <a:pPr lvl="0"/>
            <a:r>
              <a:rPr lang="en-US" sz="1200" dirty="0"/>
              <a:t>Be part of the solution</a:t>
            </a:r>
          </a:p>
          <a:p>
            <a:pPr lvl="0"/>
            <a:r>
              <a:rPr lang="en-US" sz="1200" dirty="0"/>
              <a:t>Share a better idea  (Better to light a candle than curse the darkness)</a:t>
            </a:r>
          </a:p>
          <a:p>
            <a:pPr lvl="0"/>
            <a:r>
              <a:rPr lang="en-US" sz="1200" dirty="0"/>
              <a:t>Make each other successful</a:t>
            </a:r>
          </a:p>
          <a:p>
            <a:pPr lvl="0"/>
            <a:endParaRPr lang="en-US" sz="1500" dirty="0"/>
          </a:p>
          <a:p>
            <a:pPr marL="0" indent="0">
              <a:lnSpc>
                <a:spcPct val="100000"/>
              </a:lnSpc>
              <a:spcBef>
                <a:spcPts val="660"/>
              </a:spcBef>
              <a:buNone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5485425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0834" y="285750"/>
            <a:ext cx="8586624" cy="628650"/>
          </a:xfrm>
        </p:spPr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Leadership Expectations</a:t>
            </a:r>
            <a:r>
              <a:rPr lang="en-US" sz="2400" dirty="0"/>
              <a:t/>
            </a:r>
            <a:br>
              <a:rPr lang="en-US" sz="2400" dirty="0"/>
            </a:br>
            <a:endParaRPr lang="en-US" sz="1500" i="1" dirty="0">
              <a:solidFill>
                <a:srgbClr val="0096D6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30834" y="857250"/>
            <a:ext cx="8576616" cy="3474720"/>
          </a:xfrm>
        </p:spPr>
        <p:txBody>
          <a:bodyPr/>
          <a:lstStyle/>
          <a:p>
            <a:pPr marL="0" indent="0">
              <a:buNone/>
            </a:pPr>
            <a:r>
              <a:rPr lang="en-US" sz="1500" b="1" dirty="0"/>
              <a:t>4.  Grow in Role</a:t>
            </a:r>
          </a:p>
          <a:p>
            <a:pPr lvl="0"/>
            <a:r>
              <a:rPr lang="en-US" sz="1200" dirty="0"/>
              <a:t>If you aren’t learning you aren’t moving forward</a:t>
            </a:r>
          </a:p>
          <a:p>
            <a:pPr lvl="0"/>
            <a:r>
              <a:rPr lang="en-US" sz="1200" dirty="0" smtClean="0"/>
              <a:t>Positively </a:t>
            </a:r>
            <a:r>
              <a:rPr lang="en-US" sz="1200" dirty="0"/>
              <a:t>influence the learning of others</a:t>
            </a:r>
          </a:p>
          <a:p>
            <a:pPr lvl="0"/>
            <a:r>
              <a:rPr lang="en-US" sz="1200" dirty="0"/>
              <a:t>What’s next discussion </a:t>
            </a:r>
            <a:r>
              <a:rPr lang="en-US" sz="1200" dirty="0" smtClean="0"/>
              <a:t>bi-annually? (own your development plan)</a:t>
            </a:r>
            <a:endParaRPr lang="en-US" sz="1200" dirty="0"/>
          </a:p>
          <a:p>
            <a:pPr marL="0" indent="0">
              <a:buNone/>
            </a:pPr>
            <a:r>
              <a:rPr lang="en-US" sz="1500" b="1" dirty="0"/>
              <a:t>5. Live by the Golden Rule </a:t>
            </a:r>
          </a:p>
          <a:p>
            <a:pPr lvl="0"/>
            <a:r>
              <a:rPr lang="en-US" sz="1200" dirty="0"/>
              <a:t>Don't tolerate intolerable behavior</a:t>
            </a:r>
          </a:p>
          <a:p>
            <a:pPr lvl="0"/>
            <a:r>
              <a:rPr lang="en-US" sz="1200" dirty="0"/>
              <a:t>Don't let people waste other people's time</a:t>
            </a:r>
          </a:p>
          <a:p>
            <a:pPr lvl="0"/>
            <a:r>
              <a:rPr lang="en-US" sz="1200" dirty="0"/>
              <a:t>Say Thank-you often</a:t>
            </a:r>
          </a:p>
          <a:p>
            <a:pPr marL="0" indent="0">
              <a:lnSpc>
                <a:spcPct val="100000"/>
              </a:lnSpc>
              <a:spcBef>
                <a:spcPts val="660"/>
              </a:spcBef>
              <a:buNone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6306075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9064" y="3424678"/>
            <a:ext cx="1583315" cy="166485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>
              <a:latin typeface="Arial"/>
            </a:endParaRPr>
          </a:p>
          <a:p>
            <a:endParaRPr lang="en-US" dirty="0"/>
          </a:p>
        </p:txBody>
      </p:sp>
      <p:sp>
        <p:nvSpPr>
          <p:cNvPr id="4" name="AutoShape 8" descr="Image result for football play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AutoShape 10" descr="Image result for football play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AutoShape 12" descr="Image result for football player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AutoShape 14" descr="Image result for football player"/>
          <p:cNvSpPr>
            <a:spLocks noChangeAspect="1" noChangeArrowheads="1"/>
          </p:cNvSpPr>
          <p:nvPr/>
        </p:nvSpPr>
        <p:spPr bwMode="auto">
          <a:xfrm>
            <a:off x="457200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026" name="Picture 2" descr="Image result for kfor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8527" y="1425550"/>
            <a:ext cx="1655888" cy="53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Image result for blackbaud"/>
          <p:cNvSpPr>
            <a:spLocks noChangeAspect="1" noChangeArrowheads="1"/>
          </p:cNvSpPr>
          <p:nvPr/>
        </p:nvSpPr>
        <p:spPr bwMode="auto">
          <a:xfrm>
            <a:off x="609600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6" descr="Image result for blackbaud"/>
          <p:cNvSpPr>
            <a:spLocks noChangeAspect="1" noChangeArrowheads="1"/>
          </p:cNvSpPr>
          <p:nvPr/>
        </p:nvSpPr>
        <p:spPr bwMode="auto">
          <a:xfrm>
            <a:off x="762000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AutoShape 8" descr="Image result for blackbaud"/>
          <p:cNvSpPr>
            <a:spLocks noChangeAspect="1" noChangeArrowheads="1"/>
          </p:cNvSpPr>
          <p:nvPr/>
        </p:nvSpPr>
        <p:spPr bwMode="auto">
          <a:xfrm>
            <a:off x="914400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AutoShape 12" descr="data:image/jpeg;base64,/9j/4AAQSkZJRgABAQAAAQABAAD/2wCEAAkGBxQTEBUUERQVFRUXFR0aGBgXFBgYHxoWFxcYGBgfHB0YHSggGBonHRQXITEhJSkrLi8wFyAzODMsNygtLisBCgoKDg0OGxAQGzcmICY2NS41MDc0LCwuODg0LCwsNDcwLCwsLCwsLCwsLCwsLCwsLCwsLDQsLCwsLCwsLCwsLP/AABEIAKAAoAMBEQACEQEDEQH/xAAbAAEAAgMBAQAAAAAAAAAAAAAABAUDBgcBAv/EAD8QAAEDAgMEBgcHAgYDAAAAAAEAAgMEEQUSIQYxQVETImFxkbEHMjSBocHRFCNCUmJyc+HxFTNDU5PwJLLi/8QAGwEBAAMBAQEBAAAAAAAAAAAAAAMEBQIBBgf/xAA4EQABAwIEAgYKAgICAwAAAAABAAIDBBEFEiExQVETM2FxgZEGFCIyQqGxwdHwUuEj8WJyJDQ1/9oADAMBAAIRAxEAPwDt68XiIiIiIiIiIiIiIiIiIiIiIiIiIiIiIiIiIiIiIiIiIiIiIiIiIiIiIiIiIiIiIiIiIiIiIiIiIiIiIiIiIiIiIiIiIiIiIiIiIiIi+XvAFyQBzK9AvsvQCdAvpeLxEReE23rwkAXK9AusD6+Mb3t8VXfW07PeePNSiCQ7NK+GYlEd0jfFcNxCldtIF6aaUfCVKa4HUaq2CCLhQkEbr1erxERERERERERERERERERERERERUu1mHvnp+ijJDnOA32GX8WbmLcFPTvDH5irNLII35nL42Uw2WFjmz9aQO0kzl2ZnC1/Vtbd3L2eRrz7O3Je1MjXkFm3JTMZxMQtAGrjuHLtKw8TxIUjQG6uO35XVJSmY3OwVNHh085zPNh+r5BYTMPra055TYdv2C0HVMEHstHl+VJbsxzk8G/1Vtvo4OMny/tQHEzwb81jl2Zd+F4PYRb5lRyejrx7jwfC35XbcTb8TVDaZqVwvoD72lUQavDX66A+RVj/AA1Tf262qiqhIwObx+BX2FLUsqIhI3isSaIxPLSs6sKJERERERERERERERa9t5UPjoy6NzmOzt1aSDqexW6NodLYhVa1xbFcFc0/xyp/35f+R31Wt0Mf8Qsfp5P5HzXrcaqSbCeYn+R31XLo4WDM4ADwXrZZXGwJv4qdFJXH/WlHfK4fNYk2O4VEbFwPcLrUiwzEJBfUd5skslcB/nSnulJ+a9hx3CpTYOA7xZJMMxCMX1PcbqC7GqkGxnmB/kd9VttjhcLtAI8FlmWUGxJv4r7qMalLWgPeXDe8uJN+87gsqPBo3Vb6mYA8GjgBz71fficgp2wxm3M8T/Sl4dPVzMkcyeX7sA2zu1ve9texe1+IUtFPFFK0e3cX5Wtv33VeBs8rXOa46LFHV1zhcSVFuZc4DxJsrL6qgY7KXNvy0J8hquG+skXF7eKi/wCOVP8Avy/8jvqrnQR/xCi6eT+R8107Zv7+gZ0hLi4G5Jub3OtysDEqZkpdE4aFb1DM5rGvvqvjZZxDpGHhbx1C+X9H3Oa6SM8P7C2cSAIa5bCvpllIiIiIiIiIiIiIiLWfSJ7C797fNXKHrVTr+pXLIoy5waN5Oi1ZpmQxmR5sBqVjxxukeGN3KvJpWUzQ1ou8jUr4aCGpx+YySuLYWnQfvHmV9TLJDhMYZGM0h4/vDkFXvxeU/it3BfQR+jWHMFsl+8lZLsbrHfFbwXrMYl5g+5eP9GcOd8Fu4lG45WN+K/gvaypfIOvFrwcGkfLVSUGEMoX3glOXi02I+1lxV4g6qb/lYL8xcH+1XhbazFv+zuKhtKHVBawZrNNrXA7B5r8o9IMIMuIuio2lxtcje3ifovpKKpDYA6UgcAq3blznCN7X5ojpYHQO36233Hktj0LbFGZYZI8sw1ud7fa3G3NVcWLnBrmm7T9VqS+/WKuu7EH/AMCLuPmVhVhtKSVvUfUhebNC75X8CfmSvk8C9uWWXgT+St3EPZYxiv19GstERERERERERERERaz6RPYXfvb5q5Q9aqdf1K0DZ2K73OP4R5/2Wb6XVRjpWxD4z8h/ZCk9HoQ+d0h+EfX/AEVXVc2d7ncz8OC+hoKUU1OyEcB8+KyKqczzOkPEqbgODPqpQxmg3udb1QppphE3MVxDC6V2ULqmEbPQU7QGMBdxc4XJ+ixZah8h1K24qeOMaBWhF9CobqdUGPbJw1DSWgRycHNHHtHFWoat8Z11CqzUjJBpoVy/E4pGSGOW92dW3ADs7FqQRxNBfGPe1PasaXODldwWMQSZLhrsjrnQG3VOvguDPT9LlLhnGnC+vz1TI/LcA2PksCtKNdMwar6PC4+bgQPE3Xx3pHVdAxwG7tAvqcGi6QN5DVX2AU+SAX3u18dyrYPB0VKL7nVWq2TPKezRWK1FTREREREREREREREWs+kT2F372+auUPWqnX9StH2bHVk7x5FfOemZPSQ8rO+oV/0bAyS89PuqIttpy08F9214e0PGx1818sWlhynhouk7HUb4aMTRNzuebuZuLmjQWPBw8CsqqeHy5XcFu4bGwR+1pfirmj2opZP9UMcN7ZOo4HkQVXdTyN4LRfSyt4X7l81u1lJGDeZrjyZ1j8EbTSO4L1lJK7gmC4hJVHpchigHqA+tJ2nk3sXsrGx+ze5SaNsXs3u76LXPSfQj7qYDU3Y7zb81bw9+7VhYjHs/wWqyY280/QEDJYa63uDe9/koGYHAytNaD7ZPZba23zvuq5rHmLojsqxbSqLftn6V0jYYnbmDXsBNz9F+ZV0oxXErM9wfQbnxX3VHGaKjGb3j+/Jb6AvpwLaBZqIvERERERERERERERFrPpE9hd+9vmrlD1qp1/UrQdm5bPc38w8v7rK9MKYvpmTD4T8jb7gKb0dmDZ3Rn4h9P9rBjlNkkvwdr7+Ku+jVeKmjDD7zND3cCq2N0vQ1GYbO1/K6hsXKHUMVuAse8FS1YtKVNSG8IX3jWzNPUm8jLP8AztOU+/n71zHUPj2K0YqmSLRp0UHDNhqWF2Yh0hG7pCCB7gACu31kjhbZSSV0rxbbuWzAKqqa0z0nzAQRs4ukv7mj/wCloYePbJWfiLvYA7VzdayyFcYHQXPSP3Dd29q+P9JsY6JvqkPvO37By7yvosEw7O71iT3Rt29vcF0nZSNph6Ruuc7+wGyrYZhpo4/b9479nYr9TVioN2+6FdLTVVERERERERERERERERU+1eFuqKV0bCA64Ivxym9lYppRHJmKgqYjJGWhckcx8MtnAte06grWnhjqoXRu1a4WWLHI+nlDxoQtie1tRFpx+BX5jE+owWu9rhv2hfcPbDidLp/orPsVjP2WV0E+jHHQ8A76FfoDnR1sIngNx+/ML5WEvpZTDLp+/db9iuJMp4XSyHqgcOJ4Ad6pxxl7soWvFGZHBrVo9Li+I1rs0AEUd9DbTxPrHuV50UEQs7UrSdFTQCz9Sr6Kgq4ml89c0AC5+6BA8SFAXxONms+apyT04F8mneuf7R4w6plu52YNGVpy5bi++1za61IIRG2wXzNZUNmfdosO+6+cKwwvOZ+jR8f6LBx3H2UTTFFrIfl39vIK/heEuqT0kmjPr/XapeIVRkPQwC/A25fIcys/AMFcw+u1fvHUA7957eSu4tiQcPVqfbYkfQdnNdJ2YozFSxsJBIG8btTda1Q/PISoadhZGAVaKBTIiIiIiIiIiIiLFJUNabOcAe0qJ88TDZzgCu2xvcLgLxlUw7nA2F/cuW1MTvdcF6YnjcLz7Yz8w1F/cvPW4d8wXvQyclXbQYBFVs62j7dV43j6hX6epMeo1Cp1FM2UWO65nWUk1DLleNDuP4XDsVmtoafE4cr9xseIVCnqJ8PluOPDgVKfLFUNsTldwv8A91C+Sjp8RwOQvaM8Z3tt/RW++ajxRmUnK/hf91Ch1Us0YYyX7yJjszWuuWk7tfp2r6ygxCkrhmhNncRxWY51XhjS0jf4uFvsrwekGUNDWwxtsLCxPkrHqDL3JKpnEpDwVDimNT1RAkcSODRoPAKcMip2lx0A4lVXyyzuDd+xSKHCA0Z5iABw+q+RxL0ldK71egFydM34H3W/RYKIx01WbAcPz+FnbJJUuMdOLMA67+Ab223DzU2FYAylIqKv2n8Bvr9yua3FXVF4abRvE/uwW4bP7MNjAJBDSNQd7zzd+UfpWxPUlx7VVgpQ0LaALblRV1eoiIiIipdpcSqIGdJDEyRjWkvu4gjuA3hTwRsebONirNPHHIcrjYrFsftF9sjcXNDXsdYgE2sdx1966qIOiItsvaqn6FwtsVfqsqq0zDtrZ6mqdFTRRFjSTneXeoDa+nPh3q8+mZGzM86rRkpI4ow55N1seLZQ1pNtZG/Ar5/ESxjGuP8AIfIqGluSQORWOf8AznZXBv3fIG+pKjlt6y4McB7P5XTOqGYX1USOQWhs8MIidckbt2/luVBkgDYbPy2Y7Xlt5KdzTd+l9R91exOBaCNBbThpwX0UZDmgt2Wa4EEgqPiOHxzxlkrQ5p+B5jkVNHI5hu1RSRtkGVy5btNsvJSnMLviJ0dbd2O5d62qepbKLcViVFK6I33Cq6fEpGC17jk7VUavBKOpOctyu5jQ/JT0+KVEIyg3HI6hZPtMLvXjLe1h+RUPqeJQC0M4cOTxr5j8KX1milP+WItP/E/YqdHiUEbfu2m/K3mSsGfA8Vrpf/KkAb33Hg38rVixSgpY/wDA03+fiVIwfCJq993HJEDq62nc3mV9BTUVLhbLRC7jx4n+llyTVGIOu82aPL/a6XhmHRwRiOJtmjxJ5nmVBJI6R2ZyvRxtjblapajXaIiIiIiIiiYt7PL/ABu8iu4/fCki98LmPo/rDBWNY7QStA+bT5+K1atmeO44LZrmB8RI4LoG1tcYqV+X13/dsH6n9UeazqdmZ4vsNVlUseeQX2Gq070V6VEwO/ox8HWPmrtd7gK0MS1Y0rY9tcQqaaPpoXsyXDSx0dyCeIdfXusq1MyOQ5XDVVKSOOQ5HDVSqZ1S+ia9szOlIz3MelrXy2v8Vw7oxJa2i4cIhKQW6bbrXsDxXEKuKWSOWNpjNgzoh1ja+++isyxwxEAjdWpoqeFwa4HXtV/sbj5q4C54AkYcrrbjcXBHK+unYq9TD0TrDZVaun6F9hsVY43XiCnklP4Wm3fw+KiiZneGqKGPpHhqh7L4j9rpGuks4kFrxbQkb9F3OzopLBdVUIY8t4LRdt9n2U8jOhN+kvaPeRbeR+laVLUGRpzcOKz48JZI4vJswann4LVdVc1UML6Cd/RmMsvs69/NXlDs3K+lfU3a1jRmAOucDfu3BV31LQ8M4q1DhcTKh0UoJGwN7HyC3/YSokkpg+RzcpNmsawNDQ3ThvusyqDWvsFfqoo4nZGC1lI2snnip3TQSNb0YJc1zM2YaWsb9W2vfdcU4Y52Vw3XlM1jn5XjdU+EVOIVFMJ2Twi97NMP5bjffs5KeRsDH5SD5qxK2njkyFp81suB1LpKaKR/rOYCdLans4KrK0NeQFTmaGyFoU5RqJERERQMeNqWb+N3kVJF74UsHWN71zTaSjMcFFUM0JiaCeT22Lf+9i1IXBznsPNbFO8Oe9h5ra46wVtZTZfUhj6Z38jtGg9osVULehjdfc6KkWdBE6+5NlSejYWrZx+hw8JAp63WNp/dlYxDWJp/dlsPpI9hd+9vmq1F1qqUHXK1wf2KP+Ef+qik6w96hl64965/sjjj6Wnne2EyNzi7g6wabWF+Nlo1EIke0E2WpVQNle0F1ltfo8w4R0vSZg50xzG3C2gHeNfFU6x+Z9uSo10hdJltsm2FbF0tPDM4NjLi99/ys3D3k/BKZjsrnN32XtKx2Vz2jXZVHo8rGsqaina4OYTmYRxsSPIjwU1Y0ljXndT1zC5jXnfis9fLfHYg7c1lm95a4rlotSlcsFqMkK/n2WpnTiYs14t/CTzI5qEVUgZlusQ0sZfnsvMXomw4fOyMWaI3kDle58NVzG8ulBK0Ynl8zSexRPR37Az9zvNd1nWld13XFTdsvYKj+P5hcU3WtUdJ1ze9aTh1ZVsw5mRrRAH6vDjmtn1071eeyIzG+60XsiM5udeXgunrKWMiIiIiIqDbbE2Q0jw49aRpYwcyR8lZpYy+QEcFapIi+QEcFQwTR1uFGJhvLCwEt4gtvY+8Aqch0U+Y7FWiHQVGY7FS/R9Stp6J08pDQ85iTwY3QfM+9c1bi+QMHBcVrjJKGN4LVdksajgrXySEtikzC54Bzszbq3UQufGGjcK7VQOkiDRuFtfpJrmfY2tDgXSODmjm0akjs1HiqdEw9JfkqNBG7pSbbKfgOLwuoA4SNtHEA/X1Tl3FRyxPEtrbqKaF4mtbcrWPR3NDJFUUz3DNKdBzGUg27Ra6t1gc0teOCu1zXtc2QDZZ9icVNLJJR1FwQ/qWBIvud3NOjr965qY+kAkYuKuIStErFOwLEKarrZ3PLHHqsiDrG7G3zFt+1RyskijaB4qOaOSKJoHiqnaeqipMTikiLRYDpGt0sNx8Qb+5TQNdLCQVPTsfNTlrvBSdtoHF8OIUpztaBct19U9U/t3grmmIsYXrikIs6CRWsO3sD4xka90xGkQBJzcr7rdqhNG8HXbmoTQPDtduakY3UOjwyQ1Th0jmEHgMztzR3bvcuYmh0wyDRcQtDqgdGNFRbJ7VU1NRBkriHgk5bG5udFYqKaSSS4Gis1NJJLLdo0U3FcWc/CZZKizDLcRt7CeoO02BKjjjAnDW8FHHEG1IazW26h7L7U0sNA1krruGa7LXv1rjsXc9NI+W7VJUUsr5iWhbbs7VySwCSUZS8kgcmE9X4KnM1rXZWqhOxrH5W8FZqJQoiIiLxzQd4BXt17deNjANwACexLlLle5Ra1hbkl0uvMg5DwS5S5QsB3geCXS5XnRNsRlFjv0GqXKZivWxgbgBbsCXKXKh/aj9o6Msb6t819cvgqHrcnrXq5aLWve/DuturHRN6HpL9ll5iFQYspaxrrm2+xBPu3JXVklOGlrbgm29tfIpBEJbgm3FZoi4vIexo0vcG9++4CnjlmLyx7bC24JP2C4cG5btP75r4hrGmV0QAGVt/qLeCjZWtfUug4gX/PlounQuEQkPFfBLWyZIY2Z7XcbAAA7twuSV7LVvMvQxi5tc3Og/sr0MuzPIdF9dO4lzXMbmaMw1u0/C4XDambM5hbZwF99D8rp0bAA4O0OnavMPl6WPMWNF9w37uei9oat9TF0hFr7a3815PGIn5QbrFUVjhG5zmMOR1rXPDiNO1QSVs8cT5C0eybbn8KRkDHPDQ46/vNZGNLiwvijsRe461tLje0KzFUVBLczdHciTbTuC4cGtByuNx+81PVpVkRERERERERERERERERERFWO9sH8XzWU7/wCkP+v3V0f+qe9Y8cla5rQDukaDbgVDi0jHxta07OAXVG1zXEkcCpAcIS8ueXEjMATroLeG5WszaUvLn3vrrvoorGbLYWtoq+pjfF0crsvVPWsTch51us2dk1N0dQ+3snW17+0rUbo5c0TeO3gpNA+1VMD+LKW9oA/qrdI8Nr5mn4rEdoAUMwvTsI4XBWSOoeZnxnKQ1u8N1N+G/RSMnlfUvhNjYb2114brl0bGxNeL6lebPPHQgX1BIPZqucGcPVQ2+ovde1wPS35rFXEGmldwc4kduoHyUdUQaKVw2JP1su4RaoYOSkUkYYWOLyczA0Am+uh0tw3qxTxiIse597gCx8Dp91FK4vDmhuxurBaSqIiIiIiIiIiIiIiIiIiIiKPJRRuOZzQTzVd9JC92dzbnmpWzyNFgdF8nD4rAZBYbh3rg0FMWhuQWC69YlvfNqgw6LXqDXevBh9ML+wNU9Zl5rJJTNc0NcLtHAqZ9PE9gY4XHJcNle12YHVfL6GMgAtHV3dncVw6igcAC3bbsXQnkBJvussMLWizQApY4mRizBZcOe53vFYH4fGXEloud/C/fzUD6Gnc4uLdSuxUSAWBWWana5uVwBHLgppII5G5Hi45LhsjmnMDqviGhja7M1oB4Hl3KOOigjdnY2xXbp5HCxOikKyoURERERERERERERERERERERERERERERERERERERERERERERERERERERERERERERERERERERERERERERERERERF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46038" y="-9144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AutoShape 14" descr="data:image/jpeg;base64,/9j/4AAQSkZJRgABAQAAAQABAAD/2wCEAAkGBxQTEBUUERQVFRUXFR0aGBgXFBgYHxoWFxcYGBgfHB0YHSggGBonHRQXITEhJSkrLi8wFyAzODMsNygtLisBCgoKDg0OGxAQGzcmICY2NS41MDc0LCwuODg0LCwsNDcwLCwsLCwsLCwsLCwsLCwsLCwsLDQsLCwsLCwsLCwsLP/AABEIAKAAoAMBEQACEQEDEQH/xAAbAAEAAgMBAQAAAAAAAAAAAAAABAUDBgcBAv/EAD8QAAEDAgMEBgcHAgYDAAAAAAEAAgMEEQUSIQYxQVETImFxkbEHMjSBocHRFCNCUmJyc+HxFTNDU5PwJLLi/8QAGwEBAAMBAQEBAAAAAAAAAAAAAAMEBQIBBgf/xAA4EQABAwIEAgYKAgICAwAAAAABAAIDBBEFEiExQVETM2FxgZEGFCIyQqGxwdHwUuEj8WJyJDQ1/9oADAMBAAIRAxEAPwDt68XiIiIiIiIiIiIiIiIiIiIiIiIiIiIiIiIiIiIiIiIiIiIiIiIiIiIiIiIiIiIiIiIiIiIiIiIiIiIiIiIiIiIiIiIiIiIiIiIiIiIi+XvAFyQBzK9AvsvQCdAvpeLxEReE23rwkAXK9AusD6+Mb3t8VXfW07PeePNSiCQ7NK+GYlEd0jfFcNxCldtIF6aaUfCVKa4HUaq2CCLhQkEbr1erxERERERERERERERERERERERERUu1mHvnp+ijJDnOA32GX8WbmLcFPTvDH5irNLII35nL42Uw2WFjmz9aQO0kzl2ZnC1/Vtbd3L2eRrz7O3Je1MjXkFm3JTMZxMQtAGrjuHLtKw8TxIUjQG6uO35XVJSmY3OwVNHh085zPNh+r5BYTMPra055TYdv2C0HVMEHstHl+VJbsxzk8G/1Vtvo4OMny/tQHEzwb81jl2Zd+F4PYRb5lRyejrx7jwfC35XbcTb8TVDaZqVwvoD72lUQavDX66A+RVj/AA1Tf262qiqhIwObx+BX2FLUsqIhI3isSaIxPLSs6sKJERERERERERERERa9t5UPjoy6NzmOzt1aSDqexW6NodLYhVa1xbFcFc0/xyp/35f+R31Wt0Mf8Qsfp5P5HzXrcaqSbCeYn+R31XLo4WDM4ADwXrZZXGwJv4qdFJXH/WlHfK4fNYk2O4VEbFwPcLrUiwzEJBfUd5skslcB/nSnulJ+a9hx3CpTYOA7xZJMMxCMX1PcbqC7GqkGxnmB/kd9VttjhcLtAI8FlmWUGxJv4r7qMalLWgPeXDe8uJN+87gsqPBo3Vb6mYA8GjgBz71fficgp2wxm3M8T/Sl4dPVzMkcyeX7sA2zu1ve9texe1+IUtFPFFK0e3cX5Wtv33VeBs8rXOa46LFHV1zhcSVFuZc4DxJsrL6qgY7KXNvy0J8hquG+skXF7eKi/wCOVP8Avy/8jvqrnQR/xCi6eT+R8107Zv7+gZ0hLi4G5Jub3OtysDEqZkpdE4aFb1DM5rGvvqvjZZxDpGHhbx1C+X9H3Oa6SM8P7C2cSAIa5bCvpllIiIiIiIiIiIiIiLWfSJ7C797fNXKHrVTr+pXLIoy5waN5Oi1ZpmQxmR5sBqVjxxukeGN3KvJpWUzQ1ou8jUr4aCGpx+YySuLYWnQfvHmV9TLJDhMYZGM0h4/vDkFXvxeU/it3BfQR+jWHMFsl+8lZLsbrHfFbwXrMYl5g+5eP9GcOd8Fu4lG45WN+K/gvaypfIOvFrwcGkfLVSUGEMoX3glOXi02I+1lxV4g6qb/lYL8xcH+1XhbazFv+zuKhtKHVBawZrNNrXA7B5r8o9IMIMuIuio2lxtcje3ifovpKKpDYA6UgcAq3blznCN7X5ojpYHQO36233Hktj0LbFGZYZI8sw1ud7fa3G3NVcWLnBrmm7T9VqS+/WKuu7EH/AMCLuPmVhVhtKSVvUfUhebNC75X8CfmSvk8C9uWWXgT+St3EPZYxiv19GstERERERERERERERaz6RPYXfvb5q5Q9aqdf1K0DZ2K73OP4R5/2Wb6XVRjpWxD4z8h/ZCk9HoQ+d0h+EfX/AEVXVc2d7ncz8OC+hoKUU1OyEcB8+KyKqczzOkPEqbgODPqpQxmg3udb1QppphE3MVxDC6V2ULqmEbPQU7QGMBdxc4XJ+ixZah8h1K24qeOMaBWhF9CobqdUGPbJw1DSWgRycHNHHtHFWoat8Z11CqzUjJBpoVy/E4pGSGOW92dW3ADs7FqQRxNBfGPe1PasaXODldwWMQSZLhrsjrnQG3VOvguDPT9LlLhnGnC+vz1TI/LcA2PksCtKNdMwar6PC4+bgQPE3Xx3pHVdAxwG7tAvqcGi6QN5DVX2AU+SAX3u18dyrYPB0VKL7nVWq2TPKezRWK1FTREREREREREREREWs+kT2F372+auUPWqnX9StH2bHVk7x5FfOemZPSQ8rO+oV/0bAyS89PuqIttpy08F9214e0PGx1818sWlhynhouk7HUb4aMTRNzuebuZuLmjQWPBw8CsqqeHy5XcFu4bGwR+1pfirmj2opZP9UMcN7ZOo4HkQVXdTyN4LRfSyt4X7l81u1lJGDeZrjyZ1j8EbTSO4L1lJK7gmC4hJVHpchigHqA+tJ2nk3sXsrGx+ze5SaNsXs3u76LXPSfQj7qYDU3Y7zb81bw9+7VhYjHs/wWqyY280/QEDJYa63uDe9/koGYHAytNaD7ZPZba23zvuq5rHmLojsqxbSqLftn6V0jYYnbmDXsBNz9F+ZV0oxXErM9wfQbnxX3VHGaKjGb3j+/Jb6AvpwLaBZqIvERERERERERERERFrPpE9hd+9vmrlD1qp1/UrQdm5bPc38w8v7rK9MKYvpmTD4T8jb7gKb0dmDZ3Rn4h9P9rBjlNkkvwdr7+Ku+jVeKmjDD7zND3cCq2N0vQ1GYbO1/K6hsXKHUMVuAse8FS1YtKVNSG8IX3jWzNPUm8jLP8AztOU+/n71zHUPj2K0YqmSLRp0UHDNhqWF2Yh0hG7pCCB7gACu31kjhbZSSV0rxbbuWzAKqqa0z0nzAQRs4ukv7mj/wCloYePbJWfiLvYA7VzdayyFcYHQXPSP3Dd29q+P9JsY6JvqkPvO37By7yvosEw7O71iT3Rt29vcF0nZSNph6Ruuc7+wGyrYZhpo4/b9479nYr9TVioN2+6FdLTVVERERERERERERERERU+1eFuqKV0bCA64Ivxym9lYppRHJmKgqYjJGWhckcx8MtnAte06grWnhjqoXRu1a4WWLHI+nlDxoQtie1tRFpx+BX5jE+owWu9rhv2hfcPbDidLp/orPsVjP2WV0E+jHHQ8A76FfoDnR1sIngNx+/ML5WEvpZTDLp+/db9iuJMp4XSyHqgcOJ4Ad6pxxl7soWvFGZHBrVo9Li+I1rs0AEUd9DbTxPrHuV50UEQs7UrSdFTQCz9Sr6Kgq4ml89c0AC5+6BA8SFAXxONms+apyT04F8mneuf7R4w6plu52YNGVpy5bi++1za61IIRG2wXzNZUNmfdosO+6+cKwwvOZ+jR8f6LBx3H2UTTFFrIfl39vIK/heEuqT0kmjPr/XapeIVRkPQwC/A25fIcys/AMFcw+u1fvHUA7957eSu4tiQcPVqfbYkfQdnNdJ2YozFSxsJBIG8btTda1Q/PISoadhZGAVaKBTIiIiIiIiIiIiLFJUNabOcAe0qJ88TDZzgCu2xvcLgLxlUw7nA2F/cuW1MTvdcF6YnjcLz7Yz8w1F/cvPW4d8wXvQyclXbQYBFVs62j7dV43j6hX6epMeo1Cp1FM2UWO65nWUk1DLleNDuP4XDsVmtoafE4cr9xseIVCnqJ8PluOPDgVKfLFUNsTldwv8A91C+Sjp8RwOQvaM8Z3tt/RW++ajxRmUnK/hf91Ch1Us0YYyX7yJjszWuuWk7tfp2r6ygxCkrhmhNncRxWY51XhjS0jf4uFvsrwekGUNDWwxtsLCxPkrHqDL3JKpnEpDwVDimNT1RAkcSODRoPAKcMip2lx0A4lVXyyzuDd+xSKHCA0Z5iABw+q+RxL0ldK71egFydM34H3W/RYKIx01WbAcPz+FnbJJUuMdOLMA67+Ab223DzU2FYAylIqKv2n8Bvr9yua3FXVF4abRvE/uwW4bP7MNjAJBDSNQd7zzd+UfpWxPUlx7VVgpQ0LaALblRV1eoiIiIipdpcSqIGdJDEyRjWkvu4gjuA3hTwRsebONirNPHHIcrjYrFsftF9sjcXNDXsdYgE2sdx1966qIOiItsvaqn6FwtsVfqsqq0zDtrZ6mqdFTRRFjSTneXeoDa+nPh3q8+mZGzM86rRkpI4ow55N1seLZQ1pNtZG/Ar5/ESxjGuP8AIfIqGluSQORWOf8AznZXBv3fIG+pKjlt6y4McB7P5XTOqGYX1USOQWhs8MIidckbt2/luVBkgDYbPy2Y7Xlt5KdzTd+l9R91exOBaCNBbThpwX0UZDmgt2Wa4EEgqPiOHxzxlkrQ5p+B5jkVNHI5hu1RSRtkGVy5btNsvJSnMLviJ0dbd2O5d62qepbKLcViVFK6I33Cq6fEpGC17jk7VUavBKOpOctyu5jQ/JT0+KVEIyg3HI6hZPtMLvXjLe1h+RUPqeJQC0M4cOTxr5j8KX1milP+WItP/E/YqdHiUEbfu2m/K3mSsGfA8Vrpf/KkAb33Hg38rVixSgpY/wDA03+fiVIwfCJq993HJEDq62nc3mV9BTUVLhbLRC7jx4n+llyTVGIOu82aPL/a6XhmHRwRiOJtmjxJ5nmVBJI6R2ZyvRxtjblapajXaIiIiIiIiiYt7PL/ABu8iu4/fCki98LmPo/rDBWNY7QStA+bT5+K1atmeO44LZrmB8RI4LoG1tcYqV+X13/dsH6n9UeazqdmZ4vsNVlUseeQX2Gq070V6VEwO/ox8HWPmrtd7gK0MS1Y0rY9tcQqaaPpoXsyXDSx0dyCeIdfXusq1MyOQ5XDVVKSOOQ5HDVSqZ1S+ia9szOlIz3MelrXy2v8Vw7oxJa2i4cIhKQW6bbrXsDxXEKuKWSOWNpjNgzoh1ja+++isyxwxEAjdWpoqeFwa4HXtV/sbj5q4C54AkYcrrbjcXBHK+unYq9TD0TrDZVaun6F9hsVY43XiCnklP4Wm3fw+KiiZneGqKGPpHhqh7L4j9rpGuks4kFrxbQkb9F3OzopLBdVUIY8t4LRdt9n2U8jOhN+kvaPeRbeR+laVLUGRpzcOKz48JZI4vJswann4LVdVc1UML6Cd/RmMsvs69/NXlDs3K+lfU3a1jRmAOucDfu3BV31LQ8M4q1DhcTKh0UoJGwN7HyC3/YSokkpg+RzcpNmsawNDQ3ThvusyqDWvsFfqoo4nZGC1lI2snnip3TQSNb0YJc1zM2YaWsb9W2vfdcU4Y52Vw3XlM1jn5XjdU+EVOIVFMJ2Twi97NMP5bjffs5KeRsDH5SD5qxK2njkyFp81suB1LpKaKR/rOYCdLans4KrK0NeQFTmaGyFoU5RqJERERQMeNqWb+N3kVJF74UsHWN71zTaSjMcFFUM0JiaCeT22Lf+9i1IXBznsPNbFO8Oe9h5ra46wVtZTZfUhj6Z38jtGg9osVULehjdfc6KkWdBE6+5NlSejYWrZx+hw8JAp63WNp/dlYxDWJp/dlsPpI9hd+9vmq1F1qqUHXK1wf2KP+Ef+qik6w96hl64965/sjjj6Wnne2EyNzi7g6wabWF+Nlo1EIke0E2WpVQNle0F1ltfo8w4R0vSZg50xzG3C2gHeNfFU6x+Z9uSo10hdJltsm2FbF0tPDM4NjLi99/ys3D3k/BKZjsrnN32XtKx2Vz2jXZVHo8rGsqaina4OYTmYRxsSPIjwU1Y0ljXndT1zC5jXnfis9fLfHYg7c1lm95a4rlotSlcsFqMkK/n2WpnTiYs14t/CTzI5qEVUgZlusQ0sZfnsvMXomw4fOyMWaI3kDle58NVzG8ulBK0Ynl8zSexRPR37Az9zvNd1nWld13XFTdsvYKj+P5hcU3WtUdJ1ze9aTh1ZVsw5mRrRAH6vDjmtn1071eeyIzG+60XsiM5udeXgunrKWMiIiIiIqDbbE2Q0jw49aRpYwcyR8lZpYy+QEcFapIi+QEcFQwTR1uFGJhvLCwEt4gtvY+8Aqch0U+Y7FWiHQVGY7FS/R9Stp6J08pDQ85iTwY3QfM+9c1bi+QMHBcVrjJKGN4LVdksajgrXySEtikzC54Bzszbq3UQufGGjcK7VQOkiDRuFtfpJrmfY2tDgXSODmjm0akjs1HiqdEw9JfkqNBG7pSbbKfgOLwuoA4SNtHEA/X1Tl3FRyxPEtrbqKaF4mtbcrWPR3NDJFUUz3DNKdBzGUg27Ra6t1gc0teOCu1zXtc2QDZZ9icVNLJJR1FwQ/qWBIvud3NOjr965qY+kAkYuKuIStErFOwLEKarrZ3PLHHqsiDrG7G3zFt+1RyskijaB4qOaOSKJoHiqnaeqipMTikiLRYDpGt0sNx8Qb+5TQNdLCQVPTsfNTlrvBSdtoHF8OIUpztaBct19U9U/t3grmmIsYXrikIs6CRWsO3sD4xka90xGkQBJzcr7rdqhNG8HXbmoTQPDtduakY3UOjwyQ1Th0jmEHgMztzR3bvcuYmh0wyDRcQtDqgdGNFRbJ7VU1NRBkriHgk5bG5udFYqKaSSS4Gis1NJJLLdo0U3FcWc/CZZKizDLcRt7CeoO02BKjjjAnDW8FHHEG1IazW26h7L7U0sNA1krruGa7LXv1rjsXc9NI+W7VJUUsr5iWhbbs7VySwCSUZS8kgcmE9X4KnM1rXZWqhOxrH5W8FZqJQoiIiLxzQd4BXt17deNjANwACexLlLle5Ra1hbkl0uvMg5DwS5S5QsB3geCXS5XnRNsRlFjv0GqXKZivWxgbgBbsCXKXKh/aj9o6Msb6t819cvgqHrcnrXq5aLWve/DuturHRN6HpL9ll5iFQYspaxrrm2+xBPu3JXVklOGlrbgm29tfIpBEJbgm3FZoi4vIexo0vcG9++4CnjlmLyx7bC24JP2C4cG5btP75r4hrGmV0QAGVt/qLeCjZWtfUug4gX/PlounQuEQkPFfBLWyZIY2Z7XcbAAA7twuSV7LVvMvQxi5tc3Og/sr0MuzPIdF9dO4lzXMbmaMw1u0/C4XDambM5hbZwF99D8rp0bAA4O0OnavMPl6WPMWNF9w37uei9oat9TF0hFr7a3815PGIn5QbrFUVjhG5zmMOR1rXPDiNO1QSVs8cT5C0eybbn8KRkDHPDQ46/vNZGNLiwvijsRe461tLje0KzFUVBLczdHciTbTuC4cGtByuNx+81PVpVkRERERERERERERERERERFWO9sH8XzWU7/wCkP+v3V0f+qe9Y8cla5rQDukaDbgVDi0jHxta07OAXVG1zXEkcCpAcIS8ueXEjMATroLeG5WszaUvLn3vrrvoorGbLYWtoq+pjfF0crsvVPWsTch51us2dk1N0dQ+3snW17+0rUbo5c0TeO3gpNA+1VMD+LKW9oA/qrdI8Nr5mn4rEdoAUMwvTsI4XBWSOoeZnxnKQ1u8N1N+G/RSMnlfUvhNjYb2114brl0bGxNeL6lebPPHQgX1BIPZqucGcPVQ2+ovde1wPS35rFXEGmldwc4kduoHyUdUQaKVw2JP1su4RaoYOSkUkYYWOLyczA0Am+uh0tw3qxTxiIse597gCx8Dp91FK4vDmhuxurBaSqIiIiIiIiIiIiIiIiIiIiKPJRRuOZzQTzVd9JC92dzbnmpWzyNFgdF8nD4rAZBYbh3rg0FMWhuQWC69YlvfNqgw6LXqDXevBh9ML+wNU9Zl5rJJTNc0NcLtHAqZ9PE9gY4XHJcNle12YHVfL6GMgAtHV3dncVw6igcAC3bbsXQnkBJvussMLWizQApY4mRizBZcOe53vFYH4fGXEloud/C/fzUD6Gnc4uLdSuxUSAWBWWana5uVwBHLgppII5G5Hi45LhsjmnMDqviGhja7M1oB4Hl3KOOigjdnY2xXbp5HCxOikKyoURERERERERERERERERERERERERERERERERERERERERERERERERERERERERERERERERERERERERERERERERERF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98438" y="-762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AutoShape 16" descr="data:image/jpeg;base64,/9j/4AAQSkZJRgABAQAAAQABAAD/2wCEAAkGBxQTEBUUERQVFRUXFR0aGBgXFBgYHxoWFxcYGBgfHB0YHSggGBonHRQXITEhJSkrLi8wFyAzODMsNygtLisBCgoKDg0OGxAQGzcmICY2NS41MDc0LCwuODg0LCwsNDcwLCwsLCwsLCwsLCwsLCwsLCwsLDQsLCwsLCwsLCwsLP/AABEIAKAAoAMBEQACEQEDEQH/xAAbAAEAAgMBAQAAAAAAAAAAAAAABAUDBgcBAv/EAD8QAAEDAgMEBgcHAgYDAAAAAAEAAgMEEQUSIQYxQVETImFxkbEHMjSBocHRFCNCUmJyc+HxFTNDU5PwJLLi/8QAGwEBAAMBAQEBAAAAAAAAAAAAAAMEBQIBBgf/xAA4EQABAwIEAgYKAgICAwAAAAABAAIDBBEFEiExQVETM2FxgZEGFCIyQqGxwdHwUuEj8WJyJDQ1/9oADAMBAAIRAxEAPwDt68XiIiIiIiIiIiIiIiIiIiIiIiIiIiIiIiIiIiIiIiIiIiIiIiIiIiIiIiIiIiIiIiIiIiIiIiIiIiIiIiIiIiIiIiIiIiIiIiIiIiIi+XvAFyQBzK9AvsvQCdAvpeLxEReE23rwkAXK9AusD6+Mb3t8VXfW07PeePNSiCQ7NK+GYlEd0jfFcNxCldtIF6aaUfCVKa4HUaq2CCLhQkEbr1erxERERERERERERERERERERERERUu1mHvnp+ijJDnOA32GX8WbmLcFPTvDH5irNLII35nL42Uw2WFjmz9aQO0kzl2ZnC1/Vtbd3L2eRrz7O3Je1MjXkFm3JTMZxMQtAGrjuHLtKw8TxIUjQG6uO35XVJSmY3OwVNHh085zPNh+r5BYTMPra055TYdv2C0HVMEHstHl+VJbsxzk8G/1Vtvo4OMny/tQHEzwb81jl2Zd+F4PYRb5lRyejrx7jwfC35XbcTb8TVDaZqVwvoD72lUQavDX66A+RVj/AA1Tf262qiqhIwObx+BX2FLUsqIhI3isSaIxPLSs6sKJERERERERERERERa9t5UPjoy6NzmOzt1aSDqexW6NodLYhVa1xbFcFc0/xyp/35f+R31Wt0Mf8Qsfp5P5HzXrcaqSbCeYn+R31XLo4WDM4ADwXrZZXGwJv4qdFJXH/WlHfK4fNYk2O4VEbFwPcLrUiwzEJBfUd5skslcB/nSnulJ+a9hx3CpTYOA7xZJMMxCMX1PcbqC7GqkGxnmB/kd9VttjhcLtAI8FlmWUGxJv4r7qMalLWgPeXDe8uJN+87gsqPBo3Vb6mYA8GjgBz71fficgp2wxm3M8T/Sl4dPVzMkcyeX7sA2zu1ve9texe1+IUtFPFFK0e3cX5Wtv33VeBs8rXOa46LFHV1zhcSVFuZc4DxJsrL6qgY7KXNvy0J8hquG+skXF7eKi/wCOVP8Avy/8jvqrnQR/xCi6eT+R8107Zv7+gZ0hLi4G5Jub3OtysDEqZkpdE4aFb1DM5rGvvqvjZZxDpGHhbx1C+X9H3Oa6SM8P7C2cSAIa5bCvpllIiIiIiIiIiIiIiLWfSJ7C797fNXKHrVTr+pXLIoy5waN5Oi1ZpmQxmR5sBqVjxxukeGN3KvJpWUzQ1ou8jUr4aCGpx+YySuLYWnQfvHmV9TLJDhMYZGM0h4/vDkFXvxeU/it3BfQR+jWHMFsl+8lZLsbrHfFbwXrMYl5g+5eP9GcOd8Fu4lG45WN+K/gvaypfIOvFrwcGkfLVSUGEMoX3glOXi02I+1lxV4g6qb/lYL8xcH+1XhbazFv+zuKhtKHVBawZrNNrXA7B5r8o9IMIMuIuio2lxtcje3ifovpKKpDYA6UgcAq3blznCN7X5ojpYHQO36233Hktj0LbFGZYZI8sw1ud7fa3G3NVcWLnBrmm7T9VqS+/WKuu7EH/AMCLuPmVhVhtKSVvUfUhebNC75X8CfmSvk8C9uWWXgT+St3EPZYxiv19GstERERERERERERERaz6RPYXfvb5q5Q9aqdf1K0DZ2K73OP4R5/2Wb6XVRjpWxD4z8h/ZCk9HoQ+d0h+EfX/AEVXVc2d7ncz8OC+hoKUU1OyEcB8+KyKqczzOkPEqbgODPqpQxmg3udb1QppphE3MVxDC6V2ULqmEbPQU7QGMBdxc4XJ+ixZah8h1K24qeOMaBWhF9CobqdUGPbJw1DSWgRycHNHHtHFWoat8Z11CqzUjJBpoVy/E4pGSGOW92dW3ADs7FqQRxNBfGPe1PasaXODldwWMQSZLhrsjrnQG3VOvguDPT9LlLhnGnC+vz1TI/LcA2PksCtKNdMwar6PC4+bgQPE3Xx3pHVdAxwG7tAvqcGi6QN5DVX2AU+SAX3u18dyrYPB0VKL7nVWq2TPKezRWK1FTREREREREREREREWs+kT2F372+auUPWqnX9StH2bHVk7x5FfOemZPSQ8rO+oV/0bAyS89PuqIttpy08F9214e0PGx1818sWlhynhouk7HUb4aMTRNzuebuZuLmjQWPBw8CsqqeHy5XcFu4bGwR+1pfirmj2opZP9UMcN7ZOo4HkQVXdTyN4LRfSyt4X7l81u1lJGDeZrjyZ1j8EbTSO4L1lJK7gmC4hJVHpchigHqA+tJ2nk3sXsrGx+ze5SaNsXs3u76LXPSfQj7qYDU3Y7zb81bw9+7VhYjHs/wWqyY280/QEDJYa63uDe9/koGYHAytNaD7ZPZba23zvuq5rHmLojsqxbSqLftn6V0jYYnbmDXsBNz9F+ZV0oxXErM9wfQbnxX3VHGaKjGb3j+/Jb6AvpwLaBZqIvERERERERERERERFrPpE9hd+9vmrlD1qp1/UrQdm5bPc38w8v7rK9MKYvpmTD4T8jb7gKb0dmDZ3Rn4h9P9rBjlNkkvwdr7+Ku+jVeKmjDD7zND3cCq2N0vQ1GYbO1/K6hsXKHUMVuAse8FS1YtKVNSG8IX3jWzNPUm8jLP8AztOU+/n71zHUPj2K0YqmSLRp0UHDNhqWF2Yh0hG7pCCB7gACu31kjhbZSSV0rxbbuWzAKqqa0z0nzAQRs4ukv7mj/wCloYePbJWfiLvYA7VzdayyFcYHQXPSP3Dd29q+P9JsY6JvqkPvO37By7yvosEw7O71iT3Rt29vcF0nZSNph6Ruuc7+wGyrYZhpo4/b9479nYr9TVioN2+6FdLTVVERERERERERERERERU+1eFuqKV0bCA64Ivxym9lYppRHJmKgqYjJGWhckcx8MtnAte06grWnhjqoXRu1a4WWLHI+nlDxoQtie1tRFpx+BX5jE+owWu9rhv2hfcPbDidLp/orPsVjP2WV0E+jHHQ8A76FfoDnR1sIngNx+/ML5WEvpZTDLp+/db9iuJMp4XSyHqgcOJ4Ad6pxxl7soWvFGZHBrVo9Li+I1rs0AEUd9DbTxPrHuV50UEQs7UrSdFTQCz9Sr6Kgq4ml89c0AC5+6BA8SFAXxONms+apyT04F8mneuf7R4w6plu52YNGVpy5bi++1za61IIRG2wXzNZUNmfdosO+6+cKwwvOZ+jR8f6LBx3H2UTTFFrIfl39vIK/heEuqT0kmjPr/XapeIVRkPQwC/A25fIcys/AMFcw+u1fvHUA7957eSu4tiQcPVqfbYkfQdnNdJ2YozFSxsJBIG8btTda1Q/PISoadhZGAVaKBTIiIiIiIiIiIiLFJUNabOcAe0qJ88TDZzgCu2xvcLgLxlUw7nA2F/cuW1MTvdcF6YnjcLz7Yz8w1F/cvPW4d8wXvQyclXbQYBFVs62j7dV43j6hX6epMeo1Cp1FM2UWO65nWUk1DLleNDuP4XDsVmtoafE4cr9xseIVCnqJ8PluOPDgVKfLFUNsTldwv8A91C+Sjp8RwOQvaM8Z3tt/RW++ajxRmUnK/hf91Ch1Us0YYyX7yJjszWuuWk7tfp2r6ygxCkrhmhNncRxWY51XhjS0jf4uFvsrwekGUNDWwxtsLCxPkrHqDL3JKpnEpDwVDimNT1RAkcSODRoPAKcMip2lx0A4lVXyyzuDd+xSKHCA0Z5iABw+q+RxL0ldK71egFydM34H3W/RYKIx01WbAcPz+FnbJJUuMdOLMA67+Ab223DzU2FYAylIqKv2n8Bvr9yua3FXVF4abRvE/uwW4bP7MNjAJBDSNQd7zzd+UfpWxPUlx7VVgpQ0LaALblRV1eoiIiIipdpcSqIGdJDEyRjWkvu4gjuA3hTwRsebONirNPHHIcrjYrFsftF9sjcXNDXsdYgE2sdx1966qIOiItsvaqn6FwtsVfqsqq0zDtrZ6mqdFTRRFjSTneXeoDa+nPh3q8+mZGzM86rRkpI4ow55N1seLZQ1pNtZG/Ar5/ESxjGuP8AIfIqGluSQORWOf8AznZXBv3fIG+pKjlt6y4McB7P5XTOqGYX1USOQWhs8MIidckbt2/luVBkgDYbPy2Y7Xlt5KdzTd+l9R91exOBaCNBbThpwX0UZDmgt2Wa4EEgqPiOHxzxlkrQ5p+B5jkVNHI5hu1RSRtkGVy5btNsvJSnMLviJ0dbd2O5d62qepbKLcViVFK6I33Cq6fEpGC17jk7VUavBKOpOctyu5jQ/JT0+KVEIyg3HI6hZPtMLvXjLe1h+RUPqeJQC0M4cOTxr5j8KX1milP+WItP/E/YqdHiUEbfu2m/K3mSsGfA8Vrpf/KkAb33Hg38rVixSgpY/wDA03+fiVIwfCJq993HJEDq62nc3mV9BTUVLhbLRC7jx4n+llyTVGIOu82aPL/a6XhmHRwRiOJtmjxJ5nmVBJI6R2ZyvRxtjblapajXaIiIiIiIiiYt7PL/ABu8iu4/fCki98LmPo/rDBWNY7QStA+bT5+K1atmeO44LZrmB8RI4LoG1tcYqV+X13/dsH6n9UeazqdmZ4vsNVlUseeQX2Gq070V6VEwO/ox8HWPmrtd7gK0MS1Y0rY9tcQqaaPpoXsyXDSx0dyCeIdfXusq1MyOQ5XDVVKSOOQ5HDVSqZ1S+ia9szOlIz3MelrXy2v8Vw7oxJa2i4cIhKQW6bbrXsDxXEKuKWSOWNpjNgzoh1ja+++isyxwxEAjdWpoqeFwa4HXtV/sbj5q4C54AkYcrrbjcXBHK+unYq9TD0TrDZVaun6F9hsVY43XiCnklP4Wm3fw+KiiZneGqKGPpHhqh7L4j9rpGuks4kFrxbQkb9F3OzopLBdVUIY8t4LRdt9n2U8jOhN+kvaPeRbeR+laVLUGRpzcOKz48JZI4vJswann4LVdVc1UML6Cd/RmMsvs69/NXlDs3K+lfU3a1jRmAOucDfu3BV31LQ8M4q1DhcTKh0UoJGwN7HyC3/YSokkpg+RzcpNmsawNDQ3ThvusyqDWvsFfqoo4nZGC1lI2snnip3TQSNb0YJc1zM2YaWsb9W2vfdcU4Y52Vw3XlM1jn5XjdU+EVOIVFMJ2Twi97NMP5bjffs5KeRsDH5SD5qxK2njkyFp81suB1LpKaKR/rOYCdLans4KrK0NeQFTmaGyFoU5RqJERERQMeNqWb+N3kVJF74UsHWN71zTaSjMcFFUM0JiaCeT22Lf+9i1IXBznsPNbFO8Oe9h5ra46wVtZTZfUhj6Z38jtGg9osVULehjdfc6KkWdBE6+5NlSejYWrZx+hw8JAp63WNp/dlYxDWJp/dlsPpI9hd+9vmq1F1qqUHXK1wf2KP+Ef+qik6w96hl64965/sjjj6Wnne2EyNzi7g6wabWF+Nlo1EIke0E2WpVQNle0F1ltfo8w4R0vSZg50xzG3C2gHeNfFU6x+Z9uSo10hdJltsm2FbF0tPDM4NjLi99/ys3D3k/BKZjsrnN32XtKx2Vz2jXZVHo8rGsqaina4OYTmYRxsSPIjwU1Y0ljXndT1zC5jXnfis9fLfHYg7c1lm95a4rlotSlcsFqMkK/n2WpnTiYs14t/CTzI5qEVUgZlusQ0sZfnsvMXomw4fOyMWaI3kDle58NVzG8ulBK0Ynl8zSexRPR37Az9zvNd1nWld13XFTdsvYKj+P5hcU3WtUdJ1ze9aTh1ZVsw5mRrRAH6vDjmtn1071eeyIzG+60XsiM5udeXgunrKWMiIiIiIqDbbE2Q0jw49aRpYwcyR8lZpYy+QEcFapIi+QEcFQwTR1uFGJhvLCwEt4gtvY+8Aqch0U+Y7FWiHQVGY7FS/R9Stp6J08pDQ85iTwY3QfM+9c1bi+QMHBcVrjJKGN4LVdksajgrXySEtikzC54Bzszbq3UQufGGjcK7VQOkiDRuFtfpJrmfY2tDgXSODmjm0akjs1HiqdEw9JfkqNBG7pSbbKfgOLwuoA4SNtHEA/X1Tl3FRyxPEtrbqKaF4mtbcrWPR3NDJFUUz3DNKdBzGUg27Ra6t1gc0teOCu1zXtc2QDZZ9icVNLJJR1FwQ/qWBIvud3NOjr965qY+kAkYuKuIStErFOwLEKarrZ3PLHHqsiDrG7G3zFt+1RyskijaB4qOaOSKJoHiqnaeqipMTikiLRYDpGt0sNx8Qb+5TQNdLCQVPTsfNTlrvBSdtoHF8OIUpztaBct19U9U/t3grmmIsYXrikIs6CRWsO3sD4xka90xGkQBJzcr7rdqhNG8HXbmoTQPDtduakY3UOjwyQ1Th0jmEHgMztzR3bvcuYmh0wyDRcQtDqgdGNFRbJ7VU1NRBkriHgk5bG5udFYqKaSSS4Gis1NJJLLdo0U3FcWc/CZZKizDLcRt7CeoO02BKjjjAnDW8FHHEG1IazW26h7L7U0sNA1krruGa7LXv1rjsXc9NI+W7VJUUsr5iWhbbs7VySwCSUZS8kgcmE9X4KnM1rXZWqhOxrH5W8FZqJQoiIiLxzQd4BXt17deNjANwACexLlLle5Ra1hbkl0uvMg5DwS5S5QsB3geCXS5XnRNsRlFjv0GqXKZivWxgbgBbsCXKXKh/aj9o6Msb6t819cvgqHrcnrXq5aLWve/DuturHRN6HpL9ll5iFQYspaxrrm2+xBPu3JXVklOGlrbgm29tfIpBEJbgm3FZoi4vIexo0vcG9++4CnjlmLyx7bC24JP2C4cG5btP75r4hrGmV0QAGVt/qLeCjZWtfUug4gX/PlounQuEQkPFfBLWyZIY2Z7XcbAAA7twuSV7LVvMvQxi5tc3Og/sr0MuzPIdF9dO4lzXMbmaMw1u0/C4XDambM5hbZwF99D8rp0bAA4O0OnavMPl6WPMWNF9w37uei9oat9TF0hFr7a3815PGIn5QbrFUVjhG5zmMOR1rXPDiNO1QSVs8cT5C0eybbn8KRkDHPDQ46/vNZGNLiwvijsRe461tLje0KzFUVBLczdHciTbTuC4cGtByuNx+81PVpVkRERERERERERERERERERFWO9sH8XzWU7/wCkP+v3V0f+qe9Y8cla5rQDukaDbgVDi0jHxta07OAXVG1zXEkcCpAcIS8ueXEjMATroLeG5WszaUvLn3vrrvoorGbLYWtoq+pjfF0crsvVPWsTch51us2dk1N0dQ+3snW17+0rUbo5c0TeO3gpNA+1VMD+LKW9oA/qrdI8Nr5mn4rEdoAUMwvTsI4XBWSOoeZnxnKQ1u8N1N+G/RSMnlfUvhNjYb2114brl0bGxNeL6lebPPHQgX1BIPZqucGcPVQ2+ovde1wPS35rFXEGmldwc4kduoHyUdUQaKVw2JP1su4RaoYOSkUkYYWOLyczA0Am+uh0tw3qxTxiIse597gCx8Dp91FK4vDmhuxurBaSqIiIiIiIiIiIiIiIiIiIiKPJRRuOZzQTzVd9JC92dzbnmpWzyNFgdF8nD4rAZBYbh3rg0FMWhuQWC69YlvfNqgw6LXqDXevBh9ML+wNU9Zl5rJJTNc0NcLtHAqZ9PE9gY4XHJcNle12YHVfL6GMgAtHV3dncVw6igcAC3bbsXQnkBJvussMLWizQApY4mRizBZcOe53vFYH4fGXEloud/C/fzUD6Gnc4uLdSuxUSAWBWWana5uVwBHLgppII5G5Hi45LhsjmnMDqviGhja7M1oB4Hl3KOOigjdnY2xXbp5HCxOikKyoURERERERERERERERERERERERERERERERERERERERERERERERERERERERERERERERERERERERERERERERERERF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350838" y="-6096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074" name="Picture 2" descr="Image result for ohi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41" y="276873"/>
            <a:ext cx="1583814" cy="128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4372" y="47800"/>
            <a:ext cx="1370519" cy="131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8933" y="3742484"/>
            <a:ext cx="1562555" cy="10348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2" descr="http://www.1800attorney.com/wp-content/uploads/2014/05/California_-_Outline_and_Flag_-_Solid.pn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323" y="1859789"/>
            <a:ext cx="1315321" cy="135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ncrypted-tbn3.gstatic.com/images?q=tbn:ANd9GcTpHSxwk8lgASbdnzK5Hm-wKf20ywnMHI2tqENivFGAVwTfB3eL8g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53" y="3400493"/>
            <a:ext cx="1753862" cy="114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encrypted-tbn0.gstatic.com/images?q=tbn:ANd9GcRJPNnzoly5gcRLASphIHYnqz788IXhjeq4ay7SIx7rT9zASFti8w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7567" y="2123106"/>
            <a:ext cx="1169316" cy="116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4722" y="3442442"/>
            <a:ext cx="1562554" cy="16310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5376" y="1859789"/>
            <a:ext cx="2203075" cy="149741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146" y="98792"/>
            <a:ext cx="2444943" cy="167734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5376" y="98791"/>
            <a:ext cx="2218953" cy="167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5376" y="3424677"/>
            <a:ext cx="2202273" cy="166485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3605" y="1860240"/>
            <a:ext cx="2408774" cy="149696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777623" y="2108742"/>
            <a:ext cx="1183680" cy="118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0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entagon 33"/>
          <p:cNvSpPr/>
          <p:nvPr/>
        </p:nvSpPr>
        <p:spPr>
          <a:xfrm>
            <a:off x="5623717" y="1956961"/>
            <a:ext cx="1290637" cy="375910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5623717" y="510991"/>
            <a:ext cx="3092448" cy="1159933"/>
          </a:xfrm>
          <a:prstGeom prst="ellipse">
            <a:avLst/>
          </a:prstGeom>
          <a:solidFill>
            <a:schemeClr val="accent4">
              <a:alpha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latin typeface="+mj-lt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8659976" cy="731520"/>
          </a:xfrm>
        </p:spPr>
        <p:txBody>
          <a:bodyPr anchor="ctr"/>
          <a:lstStyle/>
          <a:p>
            <a:r>
              <a:rPr lang="en-US" sz="3200" b="1" dirty="0" smtClean="0"/>
              <a:t>Why me? Why this role?</a:t>
            </a:r>
            <a:endParaRPr lang="en-US" sz="3200" b="1" dirty="0"/>
          </a:p>
        </p:txBody>
      </p:sp>
      <p:pic>
        <p:nvPicPr>
          <p:cNvPr id="2051" name="Picture 3" descr="C:\Users\brrueger\AppData\Local\Microsoft\Windows\Temporary Internet Files\Content.IE5\Z1S7LXNB\bw-handshake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754" y="2443405"/>
            <a:ext cx="944032" cy="94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://www.clker.com/cliparts/E/e/G/3/m/V/idea-light-bulb-m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8634" y="2405749"/>
            <a:ext cx="1008477" cy="102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www.clker.com/cliparts/S/N/6/i/e/M/list-on-clipboard-with-green-checks-h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4070" y="2443405"/>
            <a:ext cx="676321" cy="98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://vehiclevinyls.com/products_sized/Sports%20Gold%20Clip%20Art%20SPRINTER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3724" y="2545552"/>
            <a:ext cx="1190625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35808" y="3683042"/>
            <a:ext cx="1531807" cy="5078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 cap="sq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tx2"/>
                </a:solidFill>
                <a:latin typeface="+mj-lt"/>
              </a:rPr>
              <a:t>GTAM Summit</a:t>
            </a:r>
          </a:p>
          <a:p>
            <a:pPr algn="ctr"/>
            <a:r>
              <a:rPr lang="en-US" sz="900" b="1" dirty="0" smtClean="0">
                <a:solidFill>
                  <a:schemeClr val="tx2"/>
                </a:solidFill>
                <a:latin typeface="+mj-lt"/>
              </a:rPr>
              <a:t>Select &amp; Territory</a:t>
            </a:r>
            <a:endParaRPr lang="en-US" sz="900" b="1" dirty="0">
              <a:solidFill>
                <a:schemeClr val="tx2"/>
              </a:solidFill>
              <a:latin typeface="+mj-lt"/>
            </a:endParaRPr>
          </a:p>
          <a:p>
            <a:pPr algn="ctr"/>
            <a:r>
              <a:rPr lang="en-US" sz="900" b="1" dirty="0" smtClean="0">
                <a:solidFill>
                  <a:schemeClr val="tx2"/>
                </a:solidFill>
                <a:latin typeface="+mj-lt"/>
              </a:rPr>
              <a:t>Led GTM shifts</a:t>
            </a:r>
            <a:endParaRPr lang="en-US" sz="9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29390" y="3683044"/>
            <a:ext cx="1648786" cy="5078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 cap="sq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sz="900" b="1" dirty="0" smtClean="0">
                <a:latin typeface="+mj-lt"/>
              </a:rPr>
              <a:t>Momentum and LIA</a:t>
            </a:r>
            <a:endParaRPr lang="en-US" sz="900" b="1" dirty="0">
              <a:latin typeface="+mj-lt"/>
            </a:endParaRPr>
          </a:p>
          <a:p>
            <a:r>
              <a:rPr lang="en-US" sz="900" b="1" dirty="0" smtClean="0">
                <a:latin typeface="+mj-lt"/>
              </a:rPr>
              <a:t>RM Workshop</a:t>
            </a:r>
            <a:endParaRPr lang="en-US" sz="900" b="1" dirty="0">
              <a:latin typeface="+mj-lt"/>
            </a:endParaRPr>
          </a:p>
          <a:p>
            <a:r>
              <a:rPr lang="en-US" sz="900" b="1" dirty="0" smtClean="0">
                <a:latin typeface="+mj-lt"/>
              </a:rPr>
              <a:t>Leadership Instructor</a:t>
            </a:r>
            <a:endParaRPr lang="en-US" sz="900" b="1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56292" y="3683044"/>
            <a:ext cx="1572155" cy="5078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 cap="sq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sz="900" b="1" dirty="0">
                <a:latin typeface="+mj-lt"/>
              </a:rPr>
              <a:t>Multi-year Club Winner</a:t>
            </a:r>
          </a:p>
          <a:p>
            <a:r>
              <a:rPr lang="en-US" sz="900" b="1" dirty="0" smtClean="0">
                <a:latin typeface="+mj-lt"/>
              </a:rPr>
              <a:t>Team Promotions</a:t>
            </a:r>
          </a:p>
          <a:p>
            <a:r>
              <a:rPr lang="en-US" sz="900" b="1" dirty="0" err="1" smtClean="0">
                <a:latin typeface="+mj-lt"/>
              </a:rPr>
              <a:t>CiscoOne</a:t>
            </a:r>
            <a:endParaRPr lang="en-US" sz="900" b="1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20529" y="3683044"/>
            <a:ext cx="1497014" cy="5078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 cap="sq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sz="900" b="1" dirty="0">
                <a:latin typeface="+mj-lt"/>
              </a:rPr>
              <a:t>Talent Upgrades</a:t>
            </a:r>
          </a:p>
          <a:p>
            <a:r>
              <a:rPr lang="en-US" sz="900" b="1" dirty="0" smtClean="0">
                <a:latin typeface="+mj-lt"/>
              </a:rPr>
              <a:t>Software GTM</a:t>
            </a:r>
          </a:p>
          <a:p>
            <a:r>
              <a:rPr lang="en-US" sz="900" b="1" dirty="0" smtClean="0">
                <a:latin typeface="+mj-lt"/>
              </a:rPr>
              <a:t>Customer Success</a:t>
            </a:r>
            <a:endParaRPr lang="en-US" sz="900" b="1" dirty="0"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36605" y="3683040"/>
            <a:ext cx="1934634" cy="5078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 cap="sq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sz="900" b="1" dirty="0">
                <a:latin typeface="+mj-lt"/>
              </a:rPr>
              <a:t>Led </a:t>
            </a:r>
            <a:r>
              <a:rPr lang="en-US" sz="900" b="1" dirty="0" smtClean="0">
                <a:latin typeface="+mj-lt"/>
              </a:rPr>
              <a:t>Business Model Changes</a:t>
            </a:r>
          </a:p>
          <a:p>
            <a:r>
              <a:rPr lang="en-US" sz="900" b="1" dirty="0" smtClean="0">
                <a:latin typeface="+mj-lt"/>
              </a:rPr>
              <a:t>M&amp;A sales leader</a:t>
            </a:r>
            <a:endParaRPr lang="en-US" sz="900" b="1" dirty="0">
              <a:latin typeface="+mj-lt"/>
            </a:endParaRPr>
          </a:p>
          <a:p>
            <a:r>
              <a:rPr lang="en-US" sz="900" b="1" dirty="0" smtClean="0">
                <a:latin typeface="+mj-lt"/>
              </a:rPr>
              <a:t>Swim Lanes</a:t>
            </a:r>
            <a:endParaRPr lang="en-US" sz="900" b="1" dirty="0">
              <a:latin typeface="+mj-lt"/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356393" y="1963539"/>
            <a:ext cx="1290637" cy="369332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Pentagon 20"/>
          <p:cNvSpPr/>
          <p:nvPr/>
        </p:nvSpPr>
        <p:spPr>
          <a:xfrm>
            <a:off x="2108465" y="1963539"/>
            <a:ext cx="1290637" cy="369332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3897051" y="1963539"/>
            <a:ext cx="1290637" cy="369332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Pentagon 23"/>
          <p:cNvSpPr/>
          <p:nvPr/>
        </p:nvSpPr>
        <p:spPr>
          <a:xfrm>
            <a:off x="7458603" y="1950383"/>
            <a:ext cx="1290637" cy="382488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5596" y="1963539"/>
            <a:ext cx="338667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C</a:t>
            </a:r>
            <a:endParaRPr lang="en-US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08465" y="1963539"/>
            <a:ext cx="338667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L</a:t>
            </a:r>
            <a:endParaRPr lang="en-US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97051" y="1963539"/>
            <a:ext cx="338667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  <a:latin typeface="+mj-lt"/>
              </a:rPr>
              <a:t>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23717" y="1956961"/>
            <a:ext cx="338667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58603" y="1950383"/>
            <a:ext cx="356557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22032" y="716989"/>
            <a:ext cx="24958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New Lens 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Diverse Industry Experience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Proven Leader of Leaders</a:t>
            </a:r>
          </a:p>
        </p:txBody>
      </p:sp>
      <p:sp>
        <p:nvSpPr>
          <p:cNvPr id="2" name="Rectangle 1"/>
          <p:cNvSpPr/>
          <p:nvPr/>
        </p:nvSpPr>
        <p:spPr>
          <a:xfrm>
            <a:off x="1001711" y="1057898"/>
            <a:ext cx="3234007" cy="30777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1400" b="1" i="1" dirty="0" smtClean="0">
                <a:latin typeface="+mj-lt"/>
              </a:rPr>
              <a:t>Execute for Results, Care of Culture</a:t>
            </a:r>
            <a:endParaRPr lang="en-US" sz="1400" b="1" i="1" dirty="0">
              <a:effectLst/>
              <a:latin typeface="+mj-lt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672703" y="2543882"/>
            <a:ext cx="862436" cy="885825"/>
            <a:chOff x="7980841" y="1463122"/>
            <a:chExt cx="425144" cy="418286"/>
          </a:xfrm>
          <a:solidFill>
            <a:srgbClr val="39393B"/>
          </a:solidFill>
        </p:grpSpPr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8010556" y="1467693"/>
              <a:ext cx="364572" cy="413715"/>
            </a:xfrm>
            <a:custGeom>
              <a:avLst/>
              <a:gdLst>
                <a:gd name="T0" fmla="*/ 444 w 707"/>
                <a:gd name="T1" fmla="*/ 524 h 800"/>
                <a:gd name="T2" fmla="*/ 420 w 707"/>
                <a:gd name="T3" fmla="*/ 533 h 800"/>
                <a:gd name="T4" fmla="*/ 397 w 707"/>
                <a:gd name="T5" fmla="*/ 524 h 800"/>
                <a:gd name="T6" fmla="*/ 320 w 707"/>
                <a:gd name="T7" fmla="*/ 447 h 800"/>
                <a:gd name="T8" fmla="*/ 320 w 707"/>
                <a:gd name="T9" fmla="*/ 250 h 800"/>
                <a:gd name="T10" fmla="*/ 354 w 707"/>
                <a:gd name="T11" fmla="*/ 217 h 800"/>
                <a:gd name="T12" fmla="*/ 387 w 707"/>
                <a:gd name="T13" fmla="*/ 250 h 800"/>
                <a:gd name="T14" fmla="*/ 387 w 707"/>
                <a:gd name="T15" fmla="*/ 420 h 800"/>
                <a:gd name="T16" fmla="*/ 444 w 707"/>
                <a:gd name="T17" fmla="*/ 476 h 800"/>
                <a:gd name="T18" fmla="*/ 444 w 707"/>
                <a:gd name="T19" fmla="*/ 524 h 800"/>
                <a:gd name="T20" fmla="*/ 387 w 707"/>
                <a:gd name="T21" fmla="*/ 52 h 800"/>
                <a:gd name="T22" fmla="*/ 387 w 707"/>
                <a:gd name="T23" fmla="*/ 33 h 800"/>
                <a:gd name="T24" fmla="*/ 354 w 707"/>
                <a:gd name="T25" fmla="*/ 0 h 800"/>
                <a:gd name="T26" fmla="*/ 320 w 707"/>
                <a:gd name="T27" fmla="*/ 33 h 800"/>
                <a:gd name="T28" fmla="*/ 320 w 707"/>
                <a:gd name="T29" fmla="*/ 52 h 800"/>
                <a:gd name="T30" fmla="*/ 4 w 707"/>
                <a:gd name="T31" fmla="*/ 400 h 800"/>
                <a:gd name="T32" fmla="*/ 108 w 707"/>
                <a:gd name="T33" fmla="*/ 649 h 800"/>
                <a:gd name="T34" fmla="*/ 13 w 707"/>
                <a:gd name="T35" fmla="*/ 743 h 800"/>
                <a:gd name="T36" fmla="*/ 13 w 707"/>
                <a:gd name="T37" fmla="*/ 790 h 800"/>
                <a:gd name="T38" fmla="*/ 37 w 707"/>
                <a:gd name="T39" fmla="*/ 800 h 800"/>
                <a:gd name="T40" fmla="*/ 61 w 707"/>
                <a:gd name="T41" fmla="*/ 790 h 800"/>
                <a:gd name="T42" fmla="*/ 160 w 707"/>
                <a:gd name="T43" fmla="*/ 691 h 800"/>
                <a:gd name="T44" fmla="*/ 354 w 707"/>
                <a:gd name="T45" fmla="*/ 750 h 800"/>
                <a:gd name="T46" fmla="*/ 548 w 707"/>
                <a:gd name="T47" fmla="*/ 691 h 800"/>
                <a:gd name="T48" fmla="*/ 647 w 707"/>
                <a:gd name="T49" fmla="*/ 790 h 800"/>
                <a:gd name="T50" fmla="*/ 670 w 707"/>
                <a:gd name="T51" fmla="*/ 800 h 800"/>
                <a:gd name="T52" fmla="*/ 694 w 707"/>
                <a:gd name="T53" fmla="*/ 790 h 800"/>
                <a:gd name="T54" fmla="*/ 694 w 707"/>
                <a:gd name="T55" fmla="*/ 743 h 800"/>
                <a:gd name="T56" fmla="*/ 600 w 707"/>
                <a:gd name="T57" fmla="*/ 649 h 800"/>
                <a:gd name="T58" fmla="*/ 704 w 707"/>
                <a:gd name="T59" fmla="*/ 400 h 800"/>
                <a:gd name="T60" fmla="*/ 387 w 707"/>
                <a:gd name="T61" fmla="*/ 52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7" h="800">
                  <a:moveTo>
                    <a:pt x="444" y="524"/>
                  </a:moveTo>
                  <a:cubicBezTo>
                    <a:pt x="437" y="530"/>
                    <a:pt x="429" y="533"/>
                    <a:pt x="420" y="533"/>
                  </a:cubicBezTo>
                  <a:cubicBezTo>
                    <a:pt x="412" y="533"/>
                    <a:pt x="403" y="530"/>
                    <a:pt x="397" y="524"/>
                  </a:cubicBezTo>
                  <a:lnTo>
                    <a:pt x="320" y="447"/>
                  </a:lnTo>
                  <a:lnTo>
                    <a:pt x="320" y="250"/>
                  </a:lnTo>
                  <a:cubicBezTo>
                    <a:pt x="320" y="232"/>
                    <a:pt x="335" y="217"/>
                    <a:pt x="354" y="217"/>
                  </a:cubicBezTo>
                  <a:cubicBezTo>
                    <a:pt x="372" y="217"/>
                    <a:pt x="387" y="232"/>
                    <a:pt x="387" y="250"/>
                  </a:cubicBezTo>
                  <a:lnTo>
                    <a:pt x="387" y="420"/>
                  </a:lnTo>
                  <a:lnTo>
                    <a:pt x="444" y="476"/>
                  </a:lnTo>
                  <a:cubicBezTo>
                    <a:pt x="457" y="489"/>
                    <a:pt x="457" y="511"/>
                    <a:pt x="444" y="524"/>
                  </a:cubicBezTo>
                  <a:moveTo>
                    <a:pt x="387" y="52"/>
                  </a:moveTo>
                  <a:lnTo>
                    <a:pt x="387" y="33"/>
                  </a:lnTo>
                  <a:cubicBezTo>
                    <a:pt x="387" y="15"/>
                    <a:pt x="372" y="0"/>
                    <a:pt x="354" y="0"/>
                  </a:cubicBezTo>
                  <a:cubicBezTo>
                    <a:pt x="335" y="0"/>
                    <a:pt x="320" y="15"/>
                    <a:pt x="320" y="33"/>
                  </a:cubicBezTo>
                  <a:lnTo>
                    <a:pt x="320" y="52"/>
                  </a:lnTo>
                  <a:cubicBezTo>
                    <a:pt x="143" y="68"/>
                    <a:pt x="4" y="218"/>
                    <a:pt x="4" y="400"/>
                  </a:cubicBezTo>
                  <a:cubicBezTo>
                    <a:pt x="4" y="497"/>
                    <a:pt x="44" y="585"/>
                    <a:pt x="108" y="649"/>
                  </a:cubicBezTo>
                  <a:lnTo>
                    <a:pt x="13" y="743"/>
                  </a:lnTo>
                  <a:cubicBezTo>
                    <a:pt x="0" y="756"/>
                    <a:pt x="0" y="777"/>
                    <a:pt x="13" y="790"/>
                  </a:cubicBezTo>
                  <a:cubicBezTo>
                    <a:pt x="20" y="797"/>
                    <a:pt x="28" y="800"/>
                    <a:pt x="37" y="800"/>
                  </a:cubicBezTo>
                  <a:cubicBezTo>
                    <a:pt x="46" y="800"/>
                    <a:pt x="54" y="797"/>
                    <a:pt x="61" y="790"/>
                  </a:cubicBezTo>
                  <a:lnTo>
                    <a:pt x="160" y="691"/>
                  </a:lnTo>
                  <a:cubicBezTo>
                    <a:pt x="215" y="728"/>
                    <a:pt x="282" y="750"/>
                    <a:pt x="354" y="750"/>
                  </a:cubicBezTo>
                  <a:cubicBezTo>
                    <a:pt x="425" y="750"/>
                    <a:pt x="492" y="728"/>
                    <a:pt x="548" y="691"/>
                  </a:cubicBezTo>
                  <a:lnTo>
                    <a:pt x="647" y="790"/>
                  </a:lnTo>
                  <a:cubicBezTo>
                    <a:pt x="653" y="797"/>
                    <a:pt x="662" y="800"/>
                    <a:pt x="670" y="800"/>
                  </a:cubicBezTo>
                  <a:cubicBezTo>
                    <a:pt x="679" y="800"/>
                    <a:pt x="687" y="797"/>
                    <a:pt x="694" y="790"/>
                  </a:cubicBezTo>
                  <a:cubicBezTo>
                    <a:pt x="707" y="777"/>
                    <a:pt x="707" y="756"/>
                    <a:pt x="694" y="743"/>
                  </a:cubicBezTo>
                  <a:lnTo>
                    <a:pt x="600" y="649"/>
                  </a:lnTo>
                  <a:cubicBezTo>
                    <a:pt x="664" y="585"/>
                    <a:pt x="704" y="497"/>
                    <a:pt x="704" y="400"/>
                  </a:cubicBezTo>
                  <a:cubicBezTo>
                    <a:pt x="704" y="218"/>
                    <a:pt x="565" y="68"/>
                    <a:pt x="387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7980841" y="1463122"/>
              <a:ext cx="108572" cy="107429"/>
            </a:xfrm>
            <a:custGeom>
              <a:avLst/>
              <a:gdLst>
                <a:gd name="T0" fmla="*/ 46 w 211"/>
                <a:gd name="T1" fmla="*/ 45 h 210"/>
                <a:gd name="T2" fmla="*/ 46 w 211"/>
                <a:gd name="T3" fmla="*/ 210 h 210"/>
                <a:gd name="T4" fmla="*/ 211 w 211"/>
                <a:gd name="T5" fmla="*/ 45 h 210"/>
                <a:gd name="T6" fmla="*/ 46 w 211"/>
                <a:gd name="T7" fmla="*/ 4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10">
                  <a:moveTo>
                    <a:pt x="46" y="45"/>
                  </a:moveTo>
                  <a:cubicBezTo>
                    <a:pt x="0" y="91"/>
                    <a:pt x="0" y="165"/>
                    <a:pt x="46" y="210"/>
                  </a:cubicBezTo>
                  <a:lnTo>
                    <a:pt x="211" y="45"/>
                  </a:lnTo>
                  <a:cubicBezTo>
                    <a:pt x="165" y="0"/>
                    <a:pt x="91" y="0"/>
                    <a:pt x="46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8297413" y="1463122"/>
              <a:ext cx="108572" cy="107429"/>
            </a:xfrm>
            <a:custGeom>
              <a:avLst/>
              <a:gdLst>
                <a:gd name="T0" fmla="*/ 164 w 210"/>
                <a:gd name="T1" fmla="*/ 45 h 210"/>
                <a:gd name="T2" fmla="*/ 0 w 210"/>
                <a:gd name="T3" fmla="*/ 45 h 210"/>
                <a:gd name="T4" fmla="*/ 164 w 210"/>
                <a:gd name="T5" fmla="*/ 210 h 210"/>
                <a:gd name="T6" fmla="*/ 164 w 210"/>
                <a:gd name="T7" fmla="*/ 4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210">
                  <a:moveTo>
                    <a:pt x="164" y="45"/>
                  </a:moveTo>
                  <a:cubicBezTo>
                    <a:pt x="119" y="0"/>
                    <a:pt x="45" y="0"/>
                    <a:pt x="0" y="45"/>
                  </a:cubicBezTo>
                  <a:lnTo>
                    <a:pt x="164" y="210"/>
                  </a:lnTo>
                  <a:cubicBezTo>
                    <a:pt x="210" y="165"/>
                    <a:pt x="210" y="91"/>
                    <a:pt x="164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363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0531" t="25621" r="17664" b="5221"/>
          <a:stretch/>
        </p:blipFill>
        <p:spPr>
          <a:xfrm>
            <a:off x="3337602" y="3653099"/>
            <a:ext cx="1965831" cy="14813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17522" b="20556"/>
          <a:stretch/>
        </p:blipFill>
        <p:spPr>
          <a:xfrm>
            <a:off x="133729" y="3693554"/>
            <a:ext cx="3203873" cy="144085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37" t="12721" r="7596" b="26319"/>
          <a:stretch/>
        </p:blipFill>
        <p:spPr>
          <a:xfrm>
            <a:off x="5204072" y="3594929"/>
            <a:ext cx="3802302" cy="1539481"/>
          </a:xfrm>
          <a:prstGeom prst="rect">
            <a:avLst/>
          </a:prstGeom>
        </p:spPr>
      </p:pic>
      <p:pic>
        <p:nvPicPr>
          <p:cNvPr id="1039" name="Picture 15" descr="http://www.psdgraphics.com/file/black-diamond-plat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118" y="1545352"/>
            <a:ext cx="8669867" cy="193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Bevel 9"/>
          <p:cNvSpPr/>
          <p:nvPr/>
        </p:nvSpPr>
        <p:spPr>
          <a:xfrm>
            <a:off x="521049" y="1738344"/>
            <a:ext cx="1675754" cy="1604075"/>
          </a:xfrm>
          <a:prstGeom prst="bevel">
            <a:avLst/>
          </a:prstGeom>
          <a:solidFill>
            <a:schemeClr val="accent2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/>
          </a:p>
        </p:txBody>
      </p:sp>
      <p:sp>
        <p:nvSpPr>
          <p:cNvPr id="11" name="Bevel 10"/>
          <p:cNvSpPr/>
          <p:nvPr/>
        </p:nvSpPr>
        <p:spPr>
          <a:xfrm>
            <a:off x="2752804" y="1738344"/>
            <a:ext cx="1675754" cy="1604075"/>
          </a:xfrm>
          <a:prstGeom prst="bevel">
            <a:avLst/>
          </a:prstGeom>
          <a:solidFill>
            <a:schemeClr val="accent4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/>
          </a:p>
        </p:txBody>
      </p:sp>
      <p:sp>
        <p:nvSpPr>
          <p:cNvPr id="12" name="Bevel 11"/>
          <p:cNvSpPr/>
          <p:nvPr/>
        </p:nvSpPr>
        <p:spPr>
          <a:xfrm>
            <a:off x="4813648" y="1738344"/>
            <a:ext cx="1675754" cy="1604075"/>
          </a:xfrm>
          <a:prstGeom prst="bevel">
            <a:avLst/>
          </a:prstGeom>
          <a:solidFill>
            <a:schemeClr val="accent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/>
          </a:p>
        </p:txBody>
      </p:sp>
      <p:sp>
        <p:nvSpPr>
          <p:cNvPr id="13" name="Bevel 12"/>
          <p:cNvSpPr/>
          <p:nvPr/>
        </p:nvSpPr>
        <p:spPr>
          <a:xfrm>
            <a:off x="6972648" y="1738344"/>
            <a:ext cx="1675754" cy="1604075"/>
          </a:xfrm>
          <a:prstGeom prst="bevel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650105" y="2357565"/>
            <a:ext cx="1417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Sense-making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35877" y="2350474"/>
            <a:ext cx="13096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Relating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96721" y="2350474"/>
            <a:ext cx="13096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Visioning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55721" y="2386493"/>
            <a:ext cx="13096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Inventing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35118" y="1132628"/>
            <a:ext cx="8669867" cy="416384"/>
            <a:chOff x="5105400" y="1692568"/>
            <a:chExt cx="3294143" cy="1026068"/>
          </a:xfrm>
        </p:grpSpPr>
        <p:sp>
          <p:nvSpPr>
            <p:cNvPr id="21" name="Rectangle 20"/>
            <p:cNvSpPr/>
            <p:nvPr/>
          </p:nvSpPr>
          <p:spPr>
            <a:xfrm>
              <a:off x="5105400" y="1692568"/>
              <a:ext cx="3294143" cy="1012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357588" y="1706624"/>
              <a:ext cx="2789766" cy="1012012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latin typeface="+mj-lt"/>
                </a:rPr>
                <a:t>Key Capabilities</a:t>
              </a:r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20040" y="274646"/>
            <a:ext cx="5410334" cy="731520"/>
          </a:xfrm>
        </p:spPr>
        <p:txBody>
          <a:bodyPr anchor="ctr"/>
          <a:lstStyle/>
          <a:p>
            <a:r>
              <a:rPr lang="en-US" sz="3200" b="1" dirty="0" smtClean="0">
                <a:solidFill>
                  <a:schemeClr val="bg1"/>
                </a:solidFill>
                <a:latin typeface="+mn-lt"/>
              </a:rPr>
              <a:t>Leadership Philosophy</a:t>
            </a:r>
            <a:endParaRPr lang="en-US" sz="3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itle 4"/>
          <p:cNvSpPr txBox="1">
            <a:spLocks/>
          </p:cNvSpPr>
          <p:nvPr/>
        </p:nvSpPr>
        <p:spPr bwMode="auto">
          <a:xfrm>
            <a:off x="245009" y="198272"/>
            <a:ext cx="8659976" cy="7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68421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500" b="0" i="0" kern="1200" spc="0" baseline="0">
                <a:solidFill>
                  <a:schemeClr val="accent4"/>
                </a:solidFill>
                <a:latin typeface="+mj-lt"/>
                <a:ea typeface="ＭＳ Ｐゴシック" charset="0"/>
                <a:cs typeface="CiscoSans Thin"/>
              </a:defRPr>
            </a:lvl1pPr>
            <a:lvl2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  <a:cs typeface="CiscoSans" pitchFamily="34" charset="0"/>
              </a:defRPr>
            </a:lvl2pPr>
            <a:lvl3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  <a:cs typeface="CiscoSans" pitchFamily="34" charset="0"/>
              </a:defRPr>
            </a:lvl3pPr>
            <a:lvl4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  <a:cs typeface="CiscoSans" pitchFamily="34" charset="0"/>
              </a:defRPr>
            </a:lvl4pPr>
            <a:lvl5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  <a:cs typeface="CiscoSans" pitchFamily="34" charset="0"/>
              </a:defRPr>
            </a:lvl5pPr>
            <a:lvl6pPr marL="4572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6pPr>
            <a:lvl7pPr marL="9144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7pPr>
            <a:lvl8pPr marL="13716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8pPr>
            <a:lvl9pPr marL="18288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200" b="1" dirty="0" smtClean="0"/>
              <a:t>Leadership Philosophy</a:t>
            </a:r>
            <a:endParaRPr lang="en-US" sz="3200" b="1" dirty="0"/>
          </a:p>
        </p:txBody>
      </p:sp>
      <p:sp>
        <p:nvSpPr>
          <p:cNvPr id="8" name="Rectangle 7"/>
          <p:cNvSpPr/>
          <p:nvPr/>
        </p:nvSpPr>
        <p:spPr>
          <a:xfrm>
            <a:off x="235118" y="3459791"/>
            <a:ext cx="8669867" cy="2560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173031" y="157275"/>
            <a:ext cx="3599234" cy="738664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/>
              <a:t>"Great leaders are almost always great simplifiers, who can cut through argument, debate and doubt to offer a solution everybody can understand." </a:t>
            </a:r>
            <a:r>
              <a:rPr lang="en-US" sz="1050" i="1" dirty="0"/>
              <a:t>– Gen. Colin Powell, former U.S. Secretary of State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52690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4"/>
          <p:cNvSpPr txBox="1">
            <a:spLocks/>
          </p:cNvSpPr>
          <p:nvPr/>
        </p:nvSpPr>
        <p:spPr>
          <a:xfrm>
            <a:off x="184973" y="938517"/>
            <a:ext cx="6514002" cy="905869"/>
          </a:xfrm>
          <a:prstGeom prst="rect">
            <a:avLst/>
          </a:prstGeom>
        </p:spPr>
        <p:txBody>
          <a:bodyPr>
            <a:noAutofit/>
          </a:bodyPr>
          <a:lstStyle>
            <a:lvl1pPr marL="288925" indent="-231775" algn="l" defTabSz="685891" rtl="0" eaLnBrk="1" latinLnBrk="0" hangingPunct="1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tabLst/>
              <a:defRPr lang="en-US" sz="2000" b="0" i="0" kern="1200">
                <a:solidFill>
                  <a:schemeClr val="tx2"/>
                </a:solidFill>
                <a:latin typeface="+mn-lt"/>
                <a:ea typeface="+mn-ea"/>
                <a:cs typeface="CiscoSans ExtraLight"/>
              </a:defRPr>
            </a:lvl1pPr>
            <a:lvl2pPr marL="517525" indent="-215900" algn="l" defTabSz="685891" rtl="0" eaLnBrk="1" latinLnBrk="0" hangingPunct="1"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lang="en-US" sz="1800" b="0" i="0" kern="1200">
                <a:solidFill>
                  <a:schemeClr val="tx2"/>
                </a:solidFill>
                <a:latin typeface="+mn-lt"/>
                <a:ea typeface="+mn-ea"/>
                <a:cs typeface="CiscoSans ExtraLight"/>
              </a:defRPr>
            </a:lvl2pPr>
            <a:lvl3pPr marL="7493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lang="en-US" sz="1600" b="0" i="0" kern="1200">
                <a:solidFill>
                  <a:schemeClr val="tx2"/>
                </a:solidFill>
                <a:latin typeface="+mn-lt"/>
                <a:ea typeface="+mn-ea"/>
                <a:cs typeface="CiscoSans ExtraLight"/>
              </a:defRPr>
            </a:lvl3pPr>
            <a:lvl4pPr marL="919163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lang="en-US" sz="1400" b="0" i="0" kern="1200">
                <a:solidFill>
                  <a:schemeClr val="tx2"/>
                </a:solidFill>
                <a:latin typeface="+mn-lt"/>
                <a:ea typeface="+mn-ea"/>
                <a:cs typeface="CiscoSans ExtraLight"/>
              </a:defRPr>
            </a:lvl4pPr>
            <a:lvl5pPr marL="1082675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lang="en-US" sz="1200" b="0" i="0" kern="1200">
                <a:solidFill>
                  <a:schemeClr val="tx2"/>
                </a:solidFill>
                <a:latin typeface="+mn-lt"/>
                <a:ea typeface="+mn-ea"/>
                <a:cs typeface="CiscoSans ExtraLight"/>
              </a:defRPr>
            </a:lvl5pPr>
            <a:lvl6pPr marL="864000" indent="-171473" algn="l" defTabSz="685891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000" indent="-171450" algn="l" defTabSz="685891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indent="0" algn="l" defTabSz="685891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039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>
              <a:buFont typeface="Wingdings" panose="05000000000000000000" pitchFamily="2" charset="2"/>
              <a:buNone/>
            </a:pPr>
            <a:r>
              <a:rPr lang="en-US" sz="3200" dirty="0" smtClean="0">
                <a:solidFill>
                  <a:schemeClr val="tx1"/>
                </a:solidFill>
                <a:latin typeface="+mj-lt"/>
              </a:rPr>
              <a:t>VISION </a:t>
            </a: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Grow the Operation to $1Billion and lead the Area and Global SP in Delivering Exceptional Results</a:t>
            </a:r>
            <a:r>
              <a:rPr lang="en-US" sz="1400" dirty="0" smtClean="0">
                <a:solidFill>
                  <a:schemeClr val="tx1"/>
                </a:solidFill>
                <a:latin typeface="+mj-lt"/>
              </a:rPr>
              <a:t>.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84972" y="3426123"/>
            <a:ext cx="1583670" cy="13034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3" y="1972045"/>
            <a:ext cx="1967436" cy="116343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654340" y="2377356"/>
            <a:ext cx="4487150" cy="897615"/>
          </a:xfrm>
          <a:prstGeom prst="roundRect">
            <a:avLst>
              <a:gd name="adj" fmla="val 7489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+mj-lt"/>
              </a:rPr>
              <a:t>Deliver on our core business while capturing  new opportunities created through disruption and new consumption models.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654340" y="3841893"/>
            <a:ext cx="4487153" cy="1016217"/>
          </a:xfrm>
          <a:prstGeom prst="roundRect">
            <a:avLst>
              <a:gd name="adj" fmla="val 54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320040" y="228600"/>
            <a:ext cx="8659976" cy="72878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6858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500" b="0" i="0" kern="1200" spc="0" baseline="0">
                <a:solidFill>
                  <a:schemeClr val="accent4"/>
                </a:solidFill>
                <a:latin typeface="+mj-lt"/>
                <a:ea typeface="+mj-ea"/>
                <a:cs typeface="CiscoSans Thin"/>
              </a:defRPr>
            </a:lvl1pPr>
          </a:lstStyle>
          <a:p>
            <a:r>
              <a:rPr lang="en-US" sz="3200" b="1" dirty="0" smtClean="0"/>
              <a:t>SP Territory Operation</a:t>
            </a:r>
            <a:endParaRPr lang="en-US" sz="3200" b="1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789695" y="2401697"/>
            <a:ext cx="4351797" cy="655721"/>
          </a:xfrm>
          <a:prstGeom prst="rect">
            <a:avLst/>
          </a:prstGeom>
        </p:spPr>
        <p:txBody>
          <a:bodyPr/>
          <a:lstStyle>
            <a:lvl1pPr marL="171473" indent="-171473" algn="l" defTabSz="685891" rtl="0" eaLnBrk="1" latinLnBrk="0" hangingPunct="1">
              <a:lnSpc>
                <a:spcPct val="95000"/>
              </a:lnSpc>
              <a:spcBef>
                <a:spcPts val="1080"/>
              </a:spcBef>
              <a:buClr>
                <a:schemeClr val="tx2"/>
              </a:buClr>
              <a:buSzPct val="90000"/>
              <a:buFont typeface="Arial" pitchFamily="34" charset="0"/>
              <a:buChar char="•"/>
              <a:tabLst/>
              <a:defRPr lang="en-US" sz="15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1pPr>
            <a:lvl2pPr marL="360000" indent="-216000" algn="l" defTabSz="685891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tx2"/>
              </a:buClr>
              <a:buFont typeface="Arial"/>
              <a:buChar char="•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2pPr>
            <a:lvl3pPr marL="432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3pPr>
            <a:lvl4pPr marL="504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1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4pPr>
            <a:lvl5pPr marL="576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5pPr>
            <a:lvl6pPr marL="864000" indent="-171473" algn="l" defTabSz="685891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000" indent="-171450" algn="l" defTabSz="685891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indent="0" algn="l" defTabSz="685891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039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400" dirty="0">
              <a:latin typeface="+mj-lt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654340" y="3877438"/>
            <a:ext cx="2334268" cy="916383"/>
          </a:xfrm>
          <a:prstGeom prst="rect">
            <a:avLst/>
          </a:prstGeom>
        </p:spPr>
        <p:txBody>
          <a:bodyPr/>
          <a:lstStyle>
            <a:lvl1pPr marL="171473" indent="-171473" algn="l" defTabSz="685891" rtl="0" eaLnBrk="1" latinLnBrk="0" hangingPunct="1">
              <a:lnSpc>
                <a:spcPct val="95000"/>
              </a:lnSpc>
              <a:spcBef>
                <a:spcPts val="1080"/>
              </a:spcBef>
              <a:buClr>
                <a:schemeClr val="tx2"/>
              </a:buClr>
              <a:buSzPct val="90000"/>
              <a:buFont typeface="Arial" pitchFamily="34" charset="0"/>
              <a:buChar char="•"/>
              <a:tabLst/>
              <a:defRPr lang="en-US" sz="15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1pPr>
            <a:lvl2pPr marL="360000" indent="-216000" algn="l" defTabSz="685891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tx2"/>
              </a:buClr>
              <a:buFont typeface="Arial"/>
              <a:buChar char="•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2pPr>
            <a:lvl3pPr marL="432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3pPr>
            <a:lvl4pPr marL="504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1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4pPr>
            <a:lvl5pPr marL="576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5pPr>
            <a:lvl6pPr marL="864000" indent="-171473" algn="l" defTabSz="685891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000" indent="-171450" algn="l" defTabSz="685891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indent="0" algn="l" defTabSz="685891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039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</a:rPr>
              <a:t>Situational Fluency</a:t>
            </a:r>
          </a:p>
          <a:p>
            <a:pPr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</a:rPr>
              <a:t>People Development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902005" y="901552"/>
            <a:ext cx="1809279" cy="2822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171473" indent="-171473" algn="l" defTabSz="685891" rtl="0" eaLnBrk="1" latinLnBrk="0" hangingPunct="1">
              <a:lnSpc>
                <a:spcPct val="95000"/>
              </a:lnSpc>
              <a:spcBef>
                <a:spcPts val="1080"/>
              </a:spcBef>
              <a:buClr>
                <a:schemeClr val="tx2"/>
              </a:buClr>
              <a:buSzPct val="90000"/>
              <a:buFont typeface="Arial" pitchFamily="34" charset="0"/>
              <a:buChar char="•"/>
              <a:tabLst/>
              <a:defRPr lang="en-US" sz="15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1pPr>
            <a:lvl2pPr marL="360000" indent="-216000" algn="l" defTabSz="685891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tx2"/>
              </a:buClr>
              <a:buFont typeface="Arial"/>
              <a:buChar char="•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2pPr>
            <a:lvl3pPr marL="432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3pPr>
            <a:lvl4pPr marL="504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1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4pPr>
            <a:lvl5pPr marL="576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5pPr>
            <a:lvl6pPr marL="864000" indent="-171473" algn="l" defTabSz="685891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000" indent="-171450" algn="l" defTabSz="685891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indent="0" algn="l" defTabSz="685891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039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accent6"/>
              </a:buClr>
              <a:buNone/>
            </a:pPr>
            <a:r>
              <a:rPr lang="en-US" sz="1600" b="1" dirty="0"/>
              <a:t>Success Metrics</a:t>
            </a:r>
          </a:p>
          <a:p>
            <a:pPr marL="228600" indent="-228600">
              <a:buClr>
                <a:schemeClr val="accent6"/>
              </a:buClr>
              <a:buFont typeface="+mj-lt"/>
              <a:buAutoNum type="arabicPeriod"/>
            </a:pPr>
            <a:r>
              <a:rPr lang="en-US" sz="1200" dirty="0"/>
              <a:t>Stretch Performance </a:t>
            </a:r>
            <a:endParaRPr lang="en-US" sz="1200" dirty="0" smtClean="0"/>
          </a:p>
          <a:p>
            <a:pPr marL="228600" indent="-228600">
              <a:buClr>
                <a:schemeClr val="accent6"/>
              </a:buClr>
              <a:buFont typeface="+mj-lt"/>
              <a:buAutoNum type="arabicPeriod"/>
            </a:pPr>
            <a:r>
              <a:rPr lang="en-US" sz="1200" dirty="0" smtClean="0"/>
              <a:t>Forecast accuracy</a:t>
            </a:r>
          </a:p>
          <a:p>
            <a:pPr marL="228600" indent="-228600">
              <a:buClr>
                <a:schemeClr val="accent6"/>
              </a:buClr>
              <a:buFont typeface="+mj-lt"/>
              <a:buAutoNum type="arabicPeriod"/>
            </a:pPr>
            <a:r>
              <a:rPr lang="en-US" sz="1200" dirty="0" smtClean="0"/>
              <a:t>Net new per week</a:t>
            </a:r>
            <a:endParaRPr lang="en-US" sz="1200" dirty="0"/>
          </a:p>
          <a:p>
            <a:pPr marL="228600" indent="-228600">
              <a:buClr>
                <a:schemeClr val="accent6"/>
              </a:buClr>
              <a:buFont typeface="+mj-lt"/>
              <a:buAutoNum type="arabicPeriod"/>
            </a:pPr>
            <a:r>
              <a:rPr lang="en-US" sz="1200" dirty="0" smtClean="0"/>
              <a:t>90 day pipeline</a:t>
            </a:r>
            <a:endParaRPr lang="en-US" sz="1200" dirty="0"/>
          </a:p>
          <a:p>
            <a:pPr marL="228600" indent="-228600">
              <a:buClr>
                <a:schemeClr val="accent6"/>
              </a:buClr>
              <a:buFont typeface="+mj-lt"/>
              <a:buAutoNum type="arabicPeriod"/>
            </a:pPr>
            <a:r>
              <a:rPr lang="en-US" sz="1200" dirty="0" smtClean="0"/>
              <a:t>Discount % </a:t>
            </a:r>
            <a:endParaRPr lang="en-US" sz="1200" dirty="0"/>
          </a:p>
          <a:p>
            <a:pPr marL="228600" indent="-228600">
              <a:buClr>
                <a:schemeClr val="accent6"/>
              </a:buClr>
              <a:buFont typeface="+mj-lt"/>
              <a:buAutoNum type="arabicPeriod"/>
            </a:pPr>
            <a:r>
              <a:rPr lang="en-US" sz="1200" dirty="0" smtClean="0"/>
              <a:t>Service attach rate</a:t>
            </a:r>
          </a:p>
          <a:p>
            <a:pPr marL="228600" indent="-228600">
              <a:buClr>
                <a:schemeClr val="accent6"/>
              </a:buClr>
              <a:buFont typeface="+mj-lt"/>
              <a:buAutoNum type="arabicPeriod"/>
            </a:pPr>
            <a:r>
              <a:rPr lang="en-US" sz="1200" dirty="0" smtClean="0"/>
              <a:t>Architecture balance</a:t>
            </a:r>
          </a:p>
          <a:p>
            <a:pPr marL="228600" indent="-228600">
              <a:buClr>
                <a:schemeClr val="accent6"/>
              </a:buClr>
              <a:buFont typeface="+mj-lt"/>
              <a:buAutoNum type="arabicPeriod"/>
            </a:pPr>
            <a:r>
              <a:rPr lang="en-US" sz="1200" dirty="0" smtClean="0"/>
              <a:t>SW pen rate</a:t>
            </a:r>
            <a:endParaRPr lang="en-US" sz="1200" dirty="0"/>
          </a:p>
        </p:txBody>
      </p:sp>
      <p:sp>
        <p:nvSpPr>
          <p:cNvPr id="14" name="Rectangle 13"/>
          <p:cNvSpPr/>
          <p:nvPr/>
        </p:nvSpPr>
        <p:spPr>
          <a:xfrm>
            <a:off x="1654340" y="1816922"/>
            <a:ext cx="23664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+mj-lt"/>
              </a:rPr>
              <a:t>STRATEGY</a:t>
            </a:r>
            <a:endParaRPr lang="en-US" sz="3200" dirty="0">
              <a:latin typeface="+mj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785591" y="3893860"/>
            <a:ext cx="2558919" cy="915835"/>
          </a:xfrm>
          <a:prstGeom prst="rect">
            <a:avLst/>
          </a:prstGeom>
        </p:spPr>
        <p:txBody>
          <a:bodyPr/>
          <a:lstStyle>
            <a:lvl1pPr marL="171473" indent="-171473" algn="l" defTabSz="685891" rtl="0" eaLnBrk="1" latinLnBrk="0" hangingPunct="1">
              <a:lnSpc>
                <a:spcPct val="95000"/>
              </a:lnSpc>
              <a:spcBef>
                <a:spcPts val="1080"/>
              </a:spcBef>
              <a:buClr>
                <a:schemeClr val="tx2"/>
              </a:buClr>
              <a:buSzPct val="90000"/>
              <a:buFont typeface="Arial" pitchFamily="34" charset="0"/>
              <a:buChar char="•"/>
              <a:tabLst/>
              <a:defRPr lang="en-US" sz="15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1pPr>
            <a:lvl2pPr marL="360000" indent="-216000" algn="l" defTabSz="685891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tx2"/>
              </a:buClr>
              <a:buFont typeface="Arial"/>
              <a:buChar char="•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2pPr>
            <a:lvl3pPr marL="432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3pPr>
            <a:lvl4pPr marL="504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100" kern="1200" dirty="0" smtClean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4pPr>
            <a:lvl5pPr marL="576000" indent="-171450" algn="l" defTabSz="685891" rtl="0" eaLnBrk="1" latinLnBrk="0" hangingPunct="1">
              <a:lnSpc>
                <a:spcPct val="95000"/>
              </a:lnSpc>
              <a:spcBef>
                <a:spcPts val="630"/>
              </a:spcBef>
              <a:buFont typeface="Arial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+mn-ea"/>
                <a:cs typeface="CiscoSans"/>
              </a:defRPr>
            </a:lvl5pPr>
            <a:lvl6pPr marL="864000" indent="-171473" algn="l" defTabSz="685891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000" indent="-171450" algn="l" defTabSz="685891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indent="0" algn="l" defTabSz="685891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039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</a:rPr>
              <a:t>Partner Enablement </a:t>
            </a:r>
          </a:p>
          <a:p>
            <a:pPr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</a:rPr>
              <a:t>Operational </a:t>
            </a:r>
            <a:r>
              <a:rPr lang="en-US" sz="1600" dirty="0">
                <a:solidFill>
                  <a:schemeClr val="bg1"/>
                </a:solidFill>
              </a:rPr>
              <a:t>Excellence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654340" y="3303256"/>
            <a:ext cx="25795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accent1"/>
                </a:solidFill>
              </a:rPr>
              <a:t>EXECUTION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84973" y="906001"/>
            <a:ext cx="6295340" cy="932837"/>
          </a:xfrm>
          <a:prstGeom prst="roundRect">
            <a:avLst>
              <a:gd name="adj" fmla="val 7433"/>
            </a:avLst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7426" y="3877438"/>
            <a:ext cx="1483829" cy="9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27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15402" y="1045968"/>
            <a:ext cx="4993777" cy="712730"/>
          </a:xfrm>
          <a:ln w="28575">
            <a:solidFill>
              <a:srgbClr val="FFC000"/>
            </a:solidFill>
          </a:ln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400" dirty="0" smtClean="0">
                <a:solidFill>
                  <a:schemeClr val="tx1"/>
                </a:solidFill>
              </a:rPr>
              <a:t>Rinse and Repeat what’s worked or is working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solidFill>
                  <a:schemeClr val="tx1"/>
                </a:solidFill>
              </a:rPr>
              <a:t>Refine and Improve what is needed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solidFill>
                  <a:schemeClr val="tx1"/>
                </a:solidFill>
              </a:rPr>
              <a:t>Build Trust and Convince that change will be good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20040" y="228600"/>
            <a:ext cx="8659976" cy="731520"/>
          </a:xfrm>
        </p:spPr>
        <p:txBody>
          <a:bodyPr anchor="ctr"/>
          <a:lstStyle/>
          <a:p>
            <a:r>
              <a:rPr lang="en-US" sz="3200" b="1" dirty="0" smtClean="0"/>
              <a:t>Strategy in </a:t>
            </a:r>
            <a:r>
              <a:rPr lang="en-US" sz="3200" b="1" dirty="0" smtClean="0"/>
              <a:t>FY19</a:t>
            </a:r>
            <a:endParaRPr lang="en-US" sz="3200" b="1" dirty="0"/>
          </a:p>
        </p:txBody>
      </p:sp>
      <p:pic>
        <p:nvPicPr>
          <p:cNvPr id="1026" name="Picture 2" descr="http://i399.photobucket.com/albums/pp72/BamaPictures/Sports%20Illustrated/Dynasty-SportsIllustrated09.jpg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" r="77"/>
          <a:stretch/>
        </p:blipFill>
        <p:spPr bwMode="auto">
          <a:xfrm>
            <a:off x="5691809" y="216524"/>
            <a:ext cx="1382550" cy="188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35070219"/>
              </p:ext>
            </p:extLst>
          </p:nvPr>
        </p:nvGraphicFramePr>
        <p:xfrm>
          <a:off x="328383" y="1958670"/>
          <a:ext cx="4908536" cy="3146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6888" y="2215770"/>
            <a:ext cx="2404521" cy="152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91808" y="3950368"/>
            <a:ext cx="3192441" cy="83099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“Good teams become great ones when the members trust each other enough to surrender the ‘me’ for the ‘we.’ ”</a:t>
            </a:r>
          </a:p>
          <a:p>
            <a:pPr algn="r"/>
            <a:r>
              <a:rPr lang="en-US" sz="1200" dirty="0" smtClean="0"/>
              <a:t>- </a:t>
            </a:r>
            <a:r>
              <a:rPr lang="en-US" sz="1200" i="1" dirty="0" smtClean="0"/>
              <a:t>Phil Jackson</a:t>
            </a:r>
            <a:endParaRPr lang="en-US" sz="1200" i="1" dirty="0"/>
          </a:p>
        </p:txBody>
      </p:sp>
      <p:sp>
        <p:nvSpPr>
          <p:cNvPr id="4" name="Left Brace 3"/>
          <p:cNvSpPr/>
          <p:nvPr/>
        </p:nvSpPr>
        <p:spPr>
          <a:xfrm>
            <a:off x="2901178" y="4042512"/>
            <a:ext cx="379709" cy="534691"/>
          </a:xfrm>
          <a:prstGeom prst="leftBrac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61944" y="228600"/>
            <a:ext cx="1401019" cy="187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8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63180" y="847531"/>
            <a:ext cx="8562228" cy="4295969"/>
            <a:chOff x="-38103" y="667584"/>
            <a:chExt cx="9244166" cy="4398060"/>
          </a:xfrm>
        </p:grpSpPr>
        <p:pic>
          <p:nvPicPr>
            <p:cNvPr id="1028" name="Picture 4" descr="http://www.imabgroup.net/img/for-posts/three-pillars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67584"/>
              <a:ext cx="9144000" cy="4398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-38103" y="2231911"/>
              <a:ext cx="2809875" cy="156966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effectLst>
              <a:softEdge rad="88900"/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Build </a:t>
              </a:r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Trust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Market </a:t>
              </a:r>
              <a:r>
                <a:rPr lang="en-US" sz="1600" b="1" dirty="0" smtClean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Visits - Town </a:t>
              </a:r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Hall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Leadership Team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Direct Teams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Key Partner Principles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Extended Team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167062" y="2231912"/>
              <a:ext cx="2809875" cy="1569659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effectLst>
              <a:softEdge rad="88900"/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90 day Pipeline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Key Deals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Fast Start Plans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Q1 Event Calendar</a:t>
              </a:r>
            </a:p>
            <a:p>
              <a:pPr algn="ctr"/>
              <a:r>
                <a:rPr lang="en-US" sz="1600" b="1" dirty="0" smtClean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Architecture Balance</a:t>
              </a:r>
              <a:endParaRPr lang="en-US" sz="16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tx2">
                      <a:alpha val="4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22507" y="2213260"/>
              <a:ext cx="2883556" cy="1606962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effectLst>
              <a:softEdge rad="88900"/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Operation Cadence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Top | Down  expectations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Bottom | Up expectations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Forecast Methodology</a:t>
              </a:r>
            </a:p>
            <a:p>
              <a:pPr algn="ctr"/>
              <a:r>
                <a:rPr lang="en-US" sz="16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Reporting </a:t>
              </a:r>
              <a:r>
                <a:rPr lang="en-US" sz="1600" b="1" dirty="0" smtClean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Packages</a:t>
              </a:r>
            </a:p>
            <a:p>
              <a:pPr algn="ctr"/>
              <a:r>
                <a:rPr lang="en-US" sz="1600" b="1" dirty="0" smtClean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Old vs. New</a:t>
              </a:r>
              <a:endParaRPr lang="en-US" sz="16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tx2">
                      <a:alpha val="4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9579" y="1618483"/>
              <a:ext cx="1294513" cy="472636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effectLst>
              <a:softEdge rad="3810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People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30084" y="1618483"/>
              <a:ext cx="1483828" cy="472636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effectLst>
              <a:softEdge rad="38100"/>
            </a:effectLst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defRPr sz="2000" b="1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</a:defRPr>
              </a:lvl1pPr>
            </a:lstStyle>
            <a:p>
              <a:r>
                <a:rPr lang="en-US" sz="2400" dirty="0">
                  <a:latin typeface="+mj-lt"/>
                </a:rPr>
                <a:t>Pipeline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003752" y="1618483"/>
              <a:ext cx="1521068" cy="472636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effectLst>
              <a:softEdge rad="3810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tx2"/>
                  </a:solidFill>
                  <a:effectLst>
                    <a:outerShdw blurRad="50800" dist="38100" dir="2700000" algn="tl" rotWithShape="0">
                      <a:schemeClr val="tx2">
                        <a:alpha val="40000"/>
                      </a:schemeClr>
                    </a:outerShdw>
                  </a:effectLst>
                  <a:latin typeface="+mj-lt"/>
                </a:rPr>
                <a:t>Process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874936" y="178231"/>
            <a:ext cx="2239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320040" y="228600"/>
            <a:ext cx="8659976" cy="72878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6858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500" b="0" i="0" kern="1200" spc="0" baseline="0">
                <a:solidFill>
                  <a:schemeClr val="accent4"/>
                </a:solidFill>
                <a:latin typeface="+mj-lt"/>
                <a:ea typeface="+mj-ea"/>
                <a:cs typeface="CiscoSans Thin"/>
              </a:defRPr>
            </a:lvl1pPr>
          </a:lstStyle>
          <a:p>
            <a:r>
              <a:rPr lang="en-US" sz="3200" b="1" dirty="0" smtClean="0"/>
              <a:t>30-60-90 Day Plan</a:t>
            </a:r>
            <a:endParaRPr lang="en-US" sz="3200" b="1" dirty="0"/>
          </a:p>
        </p:txBody>
      </p:sp>
      <p:grpSp>
        <p:nvGrpSpPr>
          <p:cNvPr id="18" name="Group 17"/>
          <p:cNvGrpSpPr/>
          <p:nvPr/>
        </p:nvGrpSpPr>
        <p:grpSpPr>
          <a:xfrm>
            <a:off x="398473" y="256554"/>
            <a:ext cx="8526936" cy="5854038"/>
            <a:chOff x="398473" y="256554"/>
            <a:chExt cx="8526936" cy="5854038"/>
          </a:xfrm>
        </p:grpSpPr>
        <p:sp>
          <p:nvSpPr>
            <p:cNvPr id="17" name="Rectangle 16"/>
            <p:cNvSpPr/>
            <p:nvPr/>
          </p:nvSpPr>
          <p:spPr>
            <a:xfrm>
              <a:off x="398473" y="847531"/>
              <a:ext cx="8526936" cy="4237586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82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pic>
          <p:nvPicPr>
            <p:cNvPr id="20" name="Picture 19" descr="C:\Users\brrueger\AppData\Local\Microsoft\Windows\Temporary Internet Files\Content.IE5\U8KTEK3V\post_it_note_by_mrnamelessit-d3cvh2f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6829" y="256554"/>
              <a:ext cx="7266354" cy="5854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 rot="20914014">
              <a:off x="2882025" y="1846498"/>
              <a:ext cx="3418784" cy="2323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u="sng" dirty="0" smtClean="0">
                  <a:latin typeface="+mj-lt"/>
                </a:rPr>
                <a:t>90 day Goals</a:t>
              </a:r>
              <a:endParaRPr lang="en-US" sz="1300" u="sng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300" dirty="0" smtClean="0">
                  <a:latin typeface="+mj-lt"/>
                </a:rPr>
                <a:t>Transition in Rear View Mirror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US" sz="1300" dirty="0" smtClean="0">
                  <a:latin typeface="+mj-lt"/>
                </a:rPr>
                <a:t>Operation Rhythm/Cadence in place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US" sz="1300" dirty="0" smtClean="0">
                  <a:latin typeface="+mj-lt"/>
                </a:rPr>
                <a:t>Hit Plan in Q1. (133M-141M)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US" sz="1300" dirty="0" smtClean="0">
                  <a:latin typeface="+mj-lt"/>
                </a:rPr>
                <a:t>Leadership engagement w/:</a:t>
              </a:r>
            </a:p>
            <a:p>
              <a:pPr marL="630238" lvl="1" indent="-173038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latin typeface="+mj-lt"/>
                </a:rPr>
                <a:t>Top 15 Partners</a:t>
              </a:r>
            </a:p>
            <a:p>
              <a:pPr marL="630238" lvl="1" indent="-173038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latin typeface="+mj-lt"/>
                </a:rPr>
                <a:t>Top 30 Customers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US" sz="1300" dirty="0" smtClean="0">
                  <a:latin typeface="+mj-lt"/>
                </a:rPr>
                <a:t>$17.5M/week Net New Pipeline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US" sz="1300" dirty="0" smtClean="0">
                  <a:latin typeface="+mj-lt"/>
                </a:rPr>
                <a:t>Top Op in Area 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en-US" sz="1300" dirty="0" smtClean="0">
                  <a:latin typeface="+mj-lt"/>
                </a:rPr>
                <a:t>3 HC approved and hired</a:t>
              </a:r>
            </a:p>
            <a:p>
              <a:pPr algn="ctr"/>
              <a:endParaRPr lang="en-US" sz="12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733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0834" y="171450"/>
            <a:ext cx="8586624" cy="628650"/>
          </a:xfrm>
        </p:spPr>
        <p:txBody>
          <a:bodyPr/>
          <a:lstStyle/>
          <a:p>
            <a:r>
              <a:rPr lang="en-US" sz="2400" dirty="0" smtClean="0">
                <a:solidFill>
                  <a:schemeClr val="accent4"/>
                </a:solidFill>
              </a:rPr>
              <a:t>Sponsors</a:t>
            </a:r>
            <a:r>
              <a:rPr lang="en-US" sz="2400" dirty="0"/>
              <a:t/>
            </a:r>
            <a:br>
              <a:rPr lang="en-US" sz="2400" dirty="0"/>
            </a:br>
            <a:endParaRPr lang="en-US" sz="1500" i="1" dirty="0">
              <a:solidFill>
                <a:srgbClr val="0096D6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35838" y="662697"/>
            <a:ext cx="8576616" cy="3943350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en-US" sz="1500" b="1" dirty="0" smtClean="0"/>
              <a:t>Lynne Doherty, SVP Americas Commercial, Cisco</a:t>
            </a:r>
          </a:p>
          <a:p>
            <a:pPr marL="342900" indent="-342900">
              <a:buAutoNum type="arabicPeriod"/>
            </a:pPr>
            <a:r>
              <a:rPr lang="en-US" sz="1500" b="1" dirty="0" smtClean="0"/>
              <a:t>Bill </a:t>
            </a:r>
            <a:r>
              <a:rPr lang="en-US" sz="1500" b="1" dirty="0" smtClean="0"/>
              <a:t>Kohut, </a:t>
            </a:r>
            <a:r>
              <a:rPr lang="en-US" sz="1500" b="1" dirty="0" smtClean="0"/>
              <a:t>AVP US </a:t>
            </a:r>
            <a:r>
              <a:rPr lang="en-US" sz="1500" b="1" dirty="0" smtClean="0"/>
              <a:t>Commercial West, Cisco</a:t>
            </a:r>
          </a:p>
          <a:p>
            <a:pPr marL="342900" indent="-342900">
              <a:buAutoNum type="arabicPeriod"/>
            </a:pPr>
            <a:r>
              <a:rPr lang="en-US" sz="1500" b="1" dirty="0" smtClean="0"/>
              <a:t>Britt Norwood</a:t>
            </a:r>
            <a:r>
              <a:rPr lang="en-US" sz="1500" b="1" dirty="0" smtClean="0"/>
              <a:t>,  </a:t>
            </a:r>
            <a:r>
              <a:rPr lang="en-US" sz="1500" b="1" dirty="0" smtClean="0"/>
              <a:t>AVP Public Sector West, Cisco</a:t>
            </a:r>
          </a:p>
          <a:p>
            <a:pPr marL="342900" indent="-342900">
              <a:buAutoNum type="arabicPeriod"/>
            </a:pPr>
            <a:r>
              <a:rPr lang="en-US" sz="1500" b="1" dirty="0" smtClean="0"/>
              <a:t>Tami </a:t>
            </a:r>
            <a:r>
              <a:rPr lang="en-US" sz="1500" b="1" dirty="0" smtClean="0"/>
              <a:t>Newcombe, President, Tektronix</a:t>
            </a:r>
          </a:p>
          <a:p>
            <a:pPr marL="342900" indent="-342900">
              <a:buAutoNum type="arabicPeriod"/>
            </a:pPr>
            <a:r>
              <a:rPr lang="en-US" sz="1500" b="1" dirty="0" smtClean="0"/>
              <a:t>Gene Cowden, EVP, Presidio</a:t>
            </a:r>
          </a:p>
          <a:p>
            <a:pPr marL="342900" indent="-342900">
              <a:buAutoNum type="arabicPeriod"/>
            </a:pPr>
            <a:r>
              <a:rPr lang="en-US" sz="1500" b="1" dirty="0" smtClean="0"/>
              <a:t>Dan </a:t>
            </a:r>
            <a:r>
              <a:rPr lang="en-US" sz="1500" b="1" dirty="0" err="1" smtClean="0"/>
              <a:t>Lifshutz</a:t>
            </a:r>
            <a:r>
              <a:rPr lang="en-US" sz="1500" b="1" dirty="0" smtClean="0"/>
              <a:t>,  President, </a:t>
            </a:r>
            <a:r>
              <a:rPr lang="en-US" sz="1500" b="1" dirty="0" err="1" smtClean="0"/>
              <a:t>Arraya</a:t>
            </a:r>
            <a:r>
              <a:rPr lang="en-US" sz="1500" b="1" dirty="0"/>
              <a:t> </a:t>
            </a:r>
            <a:r>
              <a:rPr lang="en-US" sz="1500" b="1" dirty="0" smtClean="0"/>
              <a:t>Solutions</a:t>
            </a:r>
          </a:p>
          <a:p>
            <a:pPr marL="342900" indent="-342900">
              <a:buAutoNum type="arabicPeriod"/>
            </a:pPr>
            <a:endParaRPr lang="en-US" sz="1200" dirty="0"/>
          </a:p>
          <a:p>
            <a:pPr lvl="0"/>
            <a:endParaRPr lang="en-US" sz="1500" dirty="0"/>
          </a:p>
          <a:p>
            <a:pPr marL="0" indent="0">
              <a:lnSpc>
                <a:spcPct val="100000"/>
              </a:lnSpc>
              <a:spcBef>
                <a:spcPts val="660"/>
              </a:spcBef>
              <a:buNone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42383400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29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 theme 2016 16x9">
  <a:themeElements>
    <a:clrScheme name="Blue Theme 2016 Updated">
      <a:dk1>
        <a:srgbClr val="39393B"/>
      </a:dk1>
      <a:lt1>
        <a:srgbClr val="FFFFFF"/>
      </a:lt1>
      <a:dk2>
        <a:srgbClr val="555558"/>
      </a:dk2>
      <a:lt2>
        <a:srgbClr val="049CD4"/>
      </a:lt2>
      <a:accent1>
        <a:srgbClr val="014093"/>
      </a:accent1>
      <a:accent2>
        <a:srgbClr val="0498D1"/>
      </a:accent2>
      <a:accent3>
        <a:srgbClr val="CACCD2"/>
      </a:accent3>
      <a:accent4>
        <a:srgbClr val="ABC333"/>
      </a:accent4>
      <a:accent5>
        <a:srgbClr val="64BAE2"/>
      </a:accent5>
      <a:accent6>
        <a:srgbClr val="0B6B75"/>
      </a:accent6>
      <a:hlink>
        <a:srgbClr val="049BD3"/>
      </a:hlink>
      <a:folHlink>
        <a:srgbClr val="01449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DC503DE1-91F3-4E06-9D47-79C2309E909B}" vid="{C266BCD2-BF24-49DE-B4C0-2E591CE229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 theme 2016 16x9</Template>
  <TotalTime>1953</TotalTime>
  <Words>475</Words>
  <Application>Microsoft Office PowerPoint</Application>
  <PresentationFormat>On-screen Show (16:9)</PresentationFormat>
  <Paragraphs>146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ＭＳ Ｐゴシック</vt:lpstr>
      <vt:lpstr>Arial</vt:lpstr>
      <vt:lpstr>Broadway</vt:lpstr>
      <vt:lpstr>Calibri</vt:lpstr>
      <vt:lpstr>Ciscolight</vt:lpstr>
      <vt:lpstr>CiscoSans</vt:lpstr>
      <vt:lpstr>CiscoSans ExtraLight</vt:lpstr>
      <vt:lpstr>CiscoSans Thin</vt:lpstr>
      <vt:lpstr>Wingdings</vt:lpstr>
      <vt:lpstr>Blue theme 2016 16x9</vt:lpstr>
      <vt:lpstr>Americas Select Business Plan</vt:lpstr>
      <vt:lpstr>PowerPoint Presentation</vt:lpstr>
      <vt:lpstr>Why me? Why this role?</vt:lpstr>
      <vt:lpstr>Leadership Philosophy</vt:lpstr>
      <vt:lpstr>PowerPoint Presentation</vt:lpstr>
      <vt:lpstr>Strategy in FY19</vt:lpstr>
      <vt:lpstr>PowerPoint Presentation</vt:lpstr>
      <vt:lpstr>Sponsors </vt:lpstr>
      <vt:lpstr>PowerPoint Presentation</vt:lpstr>
      <vt:lpstr>Leadership Expectations-(RMs) </vt:lpstr>
      <vt:lpstr>Leadership Expectations </vt:lpstr>
    </vt:vector>
  </TitlesOfParts>
  <Company>Cisco Systems,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latest and greatest</dc:title>
  <dc:creator>Brian Rueger (brrueger)</dc:creator>
  <cp:lastModifiedBy>Brian Rueger (brrueger)</cp:lastModifiedBy>
  <cp:revision>131</cp:revision>
  <cp:lastPrinted>2017-02-28T14:57:52Z</cp:lastPrinted>
  <dcterms:created xsi:type="dcterms:W3CDTF">2016-10-17T15:15:38Z</dcterms:created>
  <dcterms:modified xsi:type="dcterms:W3CDTF">2018-10-02T21:14:52Z</dcterms:modified>
</cp:coreProperties>
</file>